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58" r:id="rId8"/>
    <p:sldId id="265" r:id="rId9"/>
    <p:sldId id="264" r:id="rId10"/>
    <p:sldId id="263" r:id="rId11"/>
    <p:sldId id="266" r:id="rId12"/>
    <p:sldId id="276" r:id="rId13"/>
    <p:sldId id="267" r:id="rId14"/>
    <p:sldId id="268" r:id="rId15"/>
    <p:sldId id="271" r:id="rId16"/>
    <p:sldId id="269" r:id="rId17"/>
    <p:sldId id="272" r:id="rId18"/>
    <p:sldId id="270" r:id="rId19"/>
    <p:sldId id="273" r:id="rId20"/>
    <p:sldId id="274" r:id="rId21"/>
    <p:sldId id="275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F86F006-7569-4747-A923-E45180B1F503}" v="538" dt="2021-08-27T21:46:49.969"/>
    <p1510:client id="{F01F9E53-DBFB-9242-2932-4B4008255A96}" v="1568" dt="2021-08-27T23:53:58.742"/>
    <p1510:client id="{F1B36721-D597-D791-AD3F-49F3C679BE78}" v="315" dt="2021-08-28T00:42:47.45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urette Garner" userId="S::laurette.garner@carlsbadca.gov::acf6a367-26c0-4cc3-b37a-ee3626c6f560" providerId="AD" clId="Web-{F1B36721-D597-D791-AD3F-49F3C679BE78}"/>
    <pc:docChg chg="modSld">
      <pc:chgData name="Laurette Garner" userId="S::laurette.garner@carlsbadca.gov::acf6a367-26c0-4cc3-b37a-ee3626c6f560" providerId="AD" clId="Web-{F1B36721-D597-D791-AD3F-49F3C679BE78}" dt="2021-08-28T00:42:47.459" v="291" actId="1076"/>
      <pc:docMkLst>
        <pc:docMk/>
      </pc:docMkLst>
      <pc:sldChg chg="addSp delSp modSp">
        <pc:chgData name="Laurette Garner" userId="S::laurette.garner@carlsbadca.gov::acf6a367-26c0-4cc3-b37a-ee3626c6f560" providerId="AD" clId="Web-{F1B36721-D597-D791-AD3F-49F3C679BE78}" dt="2021-08-28T00:32:15.179" v="205" actId="1076"/>
        <pc:sldMkLst>
          <pc:docMk/>
          <pc:sldMk cId="1385257734" sldId="262"/>
        </pc:sldMkLst>
        <pc:picChg chg="del">
          <ac:chgData name="Laurette Garner" userId="S::laurette.garner@carlsbadca.gov::acf6a367-26c0-4cc3-b37a-ee3626c6f560" providerId="AD" clId="Web-{F1B36721-D597-D791-AD3F-49F3C679BE78}" dt="2021-08-28T00:31:37.442" v="195"/>
          <ac:picMkLst>
            <pc:docMk/>
            <pc:sldMk cId="1385257734" sldId="262"/>
            <ac:picMk id="2" creationId="{6D820F7D-5B88-4313-BB09-EDA2C0596D73}"/>
          </ac:picMkLst>
        </pc:picChg>
        <pc:picChg chg="del">
          <ac:chgData name="Laurette Garner" userId="S::laurette.garner@carlsbadca.gov::acf6a367-26c0-4cc3-b37a-ee3626c6f560" providerId="AD" clId="Web-{F1B36721-D597-D791-AD3F-49F3C679BE78}" dt="2021-08-28T00:31:27.675" v="190"/>
          <ac:picMkLst>
            <pc:docMk/>
            <pc:sldMk cId="1385257734" sldId="262"/>
            <ac:picMk id="3" creationId="{C18A53B7-EDC8-4453-B5C2-7353829B1BCA}"/>
          </ac:picMkLst>
        </pc:picChg>
        <pc:picChg chg="add mod">
          <ac:chgData name="Laurette Garner" userId="S::laurette.garner@carlsbadca.gov::acf6a367-26c0-4cc3-b37a-ee3626c6f560" providerId="AD" clId="Web-{F1B36721-D597-D791-AD3F-49F3C679BE78}" dt="2021-08-28T00:32:12.116" v="204" actId="1076"/>
          <ac:picMkLst>
            <pc:docMk/>
            <pc:sldMk cId="1385257734" sldId="262"/>
            <ac:picMk id="5" creationId="{13AAB1C8-A591-4BD7-AD38-E725371E284D}"/>
          </ac:picMkLst>
        </pc:picChg>
        <pc:picChg chg="add mod">
          <ac:chgData name="Laurette Garner" userId="S::laurette.garner@carlsbadca.gov::acf6a367-26c0-4cc3-b37a-ee3626c6f560" providerId="AD" clId="Web-{F1B36721-D597-D791-AD3F-49F3C679BE78}" dt="2021-08-28T00:32:15.179" v="205" actId="1076"/>
          <ac:picMkLst>
            <pc:docMk/>
            <pc:sldMk cId="1385257734" sldId="262"/>
            <ac:picMk id="6" creationId="{F27E9CBD-47FA-4FC2-BF61-83F0E94F82B5}"/>
          </ac:picMkLst>
        </pc:picChg>
      </pc:sldChg>
      <pc:sldChg chg="addSp delSp modSp">
        <pc:chgData name="Laurette Garner" userId="S::laurette.garner@carlsbadca.gov::acf6a367-26c0-4cc3-b37a-ee3626c6f560" providerId="AD" clId="Web-{F1B36721-D597-D791-AD3F-49F3C679BE78}" dt="2021-08-28T00:20:35.127" v="104" actId="20577"/>
        <pc:sldMkLst>
          <pc:docMk/>
          <pc:sldMk cId="3370611820" sldId="263"/>
        </pc:sldMkLst>
        <pc:spChg chg="mod">
          <ac:chgData name="Laurette Garner" userId="S::laurette.garner@carlsbadca.gov::acf6a367-26c0-4cc3-b37a-ee3626c6f560" providerId="AD" clId="Web-{F1B36721-D597-D791-AD3F-49F3C679BE78}" dt="2021-08-28T00:20:35.127" v="104" actId="20577"/>
          <ac:spMkLst>
            <pc:docMk/>
            <pc:sldMk cId="3370611820" sldId="263"/>
            <ac:spMk id="5" creationId="{317504B6-9E07-42BA-95F7-ABBF9527BCA4}"/>
          </ac:spMkLst>
        </pc:spChg>
        <pc:picChg chg="del">
          <ac:chgData name="Laurette Garner" userId="S::laurette.garner@carlsbadca.gov::acf6a367-26c0-4cc3-b37a-ee3626c6f560" providerId="AD" clId="Web-{F1B36721-D597-D791-AD3F-49F3C679BE78}" dt="2021-08-28T00:16:45.642" v="63"/>
          <ac:picMkLst>
            <pc:docMk/>
            <pc:sldMk cId="3370611820" sldId="263"/>
            <ac:picMk id="2" creationId="{EE3BC386-7B3F-4A71-BC1B-C376355BE0D2}"/>
          </ac:picMkLst>
        </pc:picChg>
        <pc:picChg chg="add mod">
          <ac:chgData name="Laurette Garner" userId="S::laurette.garner@carlsbadca.gov::acf6a367-26c0-4cc3-b37a-ee3626c6f560" providerId="AD" clId="Web-{F1B36721-D597-D791-AD3F-49F3C679BE78}" dt="2021-08-28T00:18:11.398" v="75" actId="1076"/>
          <ac:picMkLst>
            <pc:docMk/>
            <pc:sldMk cId="3370611820" sldId="263"/>
            <ac:picMk id="3" creationId="{23585448-2559-4F05-8E1B-5391DEA60B1F}"/>
          </ac:picMkLst>
        </pc:picChg>
        <pc:picChg chg="mod">
          <ac:chgData name="Laurette Garner" userId="S::laurette.garner@carlsbadca.gov::acf6a367-26c0-4cc3-b37a-ee3626c6f560" providerId="AD" clId="Web-{F1B36721-D597-D791-AD3F-49F3C679BE78}" dt="2021-08-28T00:18:11.445" v="76" actId="1076"/>
          <ac:picMkLst>
            <pc:docMk/>
            <pc:sldMk cId="3370611820" sldId="263"/>
            <ac:picMk id="6" creationId="{40E0B976-34BA-4693-815C-69CEB8CA2254}"/>
          </ac:picMkLst>
        </pc:picChg>
      </pc:sldChg>
      <pc:sldChg chg="addSp delSp modSp">
        <pc:chgData name="Laurette Garner" userId="S::laurette.garner@carlsbadca.gov::acf6a367-26c0-4cc3-b37a-ee3626c6f560" providerId="AD" clId="Web-{F1B36721-D597-D791-AD3F-49F3C679BE78}" dt="2021-08-28T00:33:56.999" v="223" actId="1076"/>
        <pc:sldMkLst>
          <pc:docMk/>
          <pc:sldMk cId="1838678095" sldId="265"/>
        </pc:sldMkLst>
        <pc:spChg chg="mod">
          <ac:chgData name="Laurette Garner" userId="S::laurette.garner@carlsbadca.gov::acf6a367-26c0-4cc3-b37a-ee3626c6f560" providerId="AD" clId="Web-{F1B36721-D597-D791-AD3F-49F3C679BE78}" dt="2021-08-28T00:33:56.999" v="223" actId="1076"/>
          <ac:spMkLst>
            <pc:docMk/>
            <pc:sldMk cId="1838678095" sldId="265"/>
            <ac:spMk id="4" creationId="{A2B6C1B1-B696-4B5B-B859-14D9B0920DB7}"/>
          </ac:spMkLst>
        </pc:spChg>
        <pc:picChg chg="del">
          <ac:chgData name="Laurette Garner" userId="S::laurette.garner@carlsbadca.gov::acf6a367-26c0-4cc3-b37a-ee3626c6f560" providerId="AD" clId="Web-{F1B36721-D597-D791-AD3F-49F3C679BE78}" dt="2021-08-28T00:32:29.055" v="206"/>
          <ac:picMkLst>
            <pc:docMk/>
            <pc:sldMk cId="1838678095" sldId="265"/>
            <ac:picMk id="2" creationId="{907618FC-4BBF-4AE0-B38D-8D4CE7E0BAF6}"/>
          </ac:picMkLst>
        </pc:picChg>
        <pc:picChg chg="del">
          <ac:chgData name="Laurette Garner" userId="S::laurette.garner@carlsbadca.gov::acf6a367-26c0-4cc3-b37a-ee3626c6f560" providerId="AD" clId="Web-{F1B36721-D597-D791-AD3F-49F3C679BE78}" dt="2021-08-28T00:32:30.524" v="207"/>
          <ac:picMkLst>
            <pc:docMk/>
            <pc:sldMk cId="1838678095" sldId="265"/>
            <ac:picMk id="3" creationId="{CC91D430-6354-42B4-912F-0A716C664CDD}"/>
          </ac:picMkLst>
        </pc:picChg>
        <pc:picChg chg="add mod">
          <ac:chgData name="Laurette Garner" userId="S::laurette.garner@carlsbadca.gov::acf6a367-26c0-4cc3-b37a-ee3626c6f560" providerId="AD" clId="Web-{F1B36721-D597-D791-AD3F-49F3C679BE78}" dt="2021-08-28T00:33:28.637" v="219" actId="1076"/>
          <ac:picMkLst>
            <pc:docMk/>
            <pc:sldMk cId="1838678095" sldId="265"/>
            <ac:picMk id="5" creationId="{30C8D101-6530-4EB6-A6D5-F2EF06575E6B}"/>
          </ac:picMkLst>
        </pc:picChg>
        <pc:picChg chg="add mod">
          <ac:chgData name="Laurette Garner" userId="S::laurette.garner@carlsbadca.gov::acf6a367-26c0-4cc3-b37a-ee3626c6f560" providerId="AD" clId="Web-{F1B36721-D597-D791-AD3F-49F3C679BE78}" dt="2021-08-28T00:33:44.716" v="221" actId="1076"/>
          <ac:picMkLst>
            <pc:docMk/>
            <pc:sldMk cId="1838678095" sldId="265"/>
            <ac:picMk id="6" creationId="{575B5DA9-69C6-4F94-8C31-DD24FF0545B5}"/>
          </ac:picMkLst>
        </pc:picChg>
      </pc:sldChg>
      <pc:sldChg chg="addSp delSp modSp">
        <pc:chgData name="Laurette Garner" userId="S::laurette.garner@carlsbadca.gov::acf6a367-26c0-4cc3-b37a-ee3626c6f560" providerId="AD" clId="Web-{F1B36721-D597-D791-AD3F-49F3C679BE78}" dt="2021-08-28T00:16:13.796" v="61" actId="1076"/>
        <pc:sldMkLst>
          <pc:docMk/>
          <pc:sldMk cId="3940610707" sldId="266"/>
        </pc:sldMkLst>
        <pc:spChg chg="mod ord">
          <ac:chgData name="Laurette Garner" userId="S::laurette.garner@carlsbadca.gov::acf6a367-26c0-4cc3-b37a-ee3626c6f560" providerId="AD" clId="Web-{F1B36721-D597-D791-AD3F-49F3C679BE78}" dt="2021-08-28T00:16:13.796" v="61" actId="1076"/>
          <ac:spMkLst>
            <pc:docMk/>
            <pc:sldMk cId="3940610707" sldId="266"/>
            <ac:spMk id="6" creationId="{88C1B620-CE8C-4241-924B-0B551DC12698}"/>
          </ac:spMkLst>
        </pc:spChg>
        <pc:spChg chg="add del">
          <ac:chgData name="Laurette Garner" userId="S::laurette.garner@carlsbadca.gov::acf6a367-26c0-4cc3-b37a-ee3626c6f560" providerId="AD" clId="Web-{F1B36721-D597-D791-AD3F-49F3C679BE78}" dt="2021-08-28T00:15:54.404" v="57"/>
          <ac:spMkLst>
            <pc:docMk/>
            <pc:sldMk cId="3940610707" sldId="266"/>
            <ac:spMk id="27" creationId="{72018E1B-E0B9-4440-AFF3-4112E50A2763}"/>
          </ac:spMkLst>
        </pc:spChg>
        <pc:spChg chg="add del">
          <ac:chgData name="Laurette Garner" userId="S::laurette.garner@carlsbadca.gov::acf6a367-26c0-4cc3-b37a-ee3626c6f560" providerId="AD" clId="Web-{F1B36721-D597-D791-AD3F-49F3C679BE78}" dt="2021-08-28T00:15:38.965" v="52"/>
          <ac:spMkLst>
            <pc:docMk/>
            <pc:sldMk cId="3940610707" sldId="266"/>
            <ac:spMk id="29" creationId="{B497CCB5-5FC2-473C-AFCC-2430CEF1DF71}"/>
          </ac:spMkLst>
        </pc:spChg>
        <pc:spChg chg="add del">
          <ac:chgData name="Laurette Garner" userId="S::laurette.garner@carlsbadca.gov::acf6a367-26c0-4cc3-b37a-ee3626c6f560" providerId="AD" clId="Web-{F1B36721-D597-D791-AD3F-49F3C679BE78}" dt="2021-08-28T00:15:48.450" v="54"/>
          <ac:spMkLst>
            <pc:docMk/>
            <pc:sldMk cId="3940610707" sldId="266"/>
            <ac:spMk id="30" creationId="{72018E1B-E0B9-4440-AFF3-4112E50A2763}"/>
          </ac:spMkLst>
        </pc:spChg>
        <pc:spChg chg="add del">
          <ac:chgData name="Laurette Garner" userId="S::laurette.garner@carlsbadca.gov::acf6a367-26c0-4cc3-b37a-ee3626c6f560" providerId="AD" clId="Web-{F1B36721-D597-D791-AD3F-49F3C679BE78}" dt="2021-08-28T00:15:54.404" v="56"/>
          <ac:spMkLst>
            <pc:docMk/>
            <pc:sldMk cId="3940610707" sldId="266"/>
            <ac:spMk id="31" creationId="{A93898FF-D987-4B0E-BFB4-85F5EB356D4D}"/>
          </ac:spMkLst>
        </pc:spChg>
        <pc:spChg chg="add del">
          <ac:chgData name="Laurette Garner" userId="S::laurette.garner@carlsbadca.gov::acf6a367-26c0-4cc3-b37a-ee3626c6f560" providerId="AD" clId="Web-{F1B36721-D597-D791-AD3F-49F3C679BE78}" dt="2021-08-28T00:15:35.527" v="50"/>
          <ac:spMkLst>
            <pc:docMk/>
            <pc:sldMk cId="3940610707" sldId="266"/>
            <ac:spMk id="32" creationId="{72018E1B-E0B9-4440-AFF3-4112E50A2763}"/>
          </ac:spMkLst>
        </pc:spChg>
        <pc:spChg chg="add del">
          <ac:chgData name="Laurette Garner" userId="S::laurette.garner@carlsbadca.gov::acf6a367-26c0-4cc3-b37a-ee3626c6f560" providerId="AD" clId="Web-{F1B36721-D597-D791-AD3F-49F3C679BE78}" dt="2021-08-28T00:15:54.404" v="56"/>
          <ac:spMkLst>
            <pc:docMk/>
            <pc:sldMk cId="3940610707" sldId="266"/>
            <ac:spMk id="33" creationId="{612F383F-B981-4BC3-9E2B-7BE938CEF3EC}"/>
          </ac:spMkLst>
        </pc:spChg>
        <pc:spChg chg="add del">
          <ac:chgData name="Laurette Garner" userId="S::laurette.garner@carlsbadca.gov::acf6a367-26c0-4cc3-b37a-ee3626c6f560" providerId="AD" clId="Web-{F1B36721-D597-D791-AD3F-49F3C679BE78}" dt="2021-08-28T00:15:38.965" v="52"/>
          <ac:spMkLst>
            <pc:docMk/>
            <pc:sldMk cId="3940610707" sldId="266"/>
            <ac:spMk id="34" creationId="{599C8C75-BFDF-44E7-A028-EEB5EDD58817}"/>
          </ac:spMkLst>
        </pc:spChg>
        <pc:spChg chg="add">
          <ac:chgData name="Laurette Garner" userId="S::laurette.garner@carlsbadca.gov::acf6a367-26c0-4cc3-b37a-ee3626c6f560" providerId="AD" clId="Web-{F1B36721-D597-D791-AD3F-49F3C679BE78}" dt="2021-08-28T00:15:54.404" v="57"/>
          <ac:spMkLst>
            <pc:docMk/>
            <pc:sldMk cId="3940610707" sldId="266"/>
            <ac:spMk id="35" creationId="{72018E1B-E0B9-4440-AFF3-4112E50A2763}"/>
          </ac:spMkLst>
        </pc:spChg>
        <pc:spChg chg="add del">
          <ac:chgData name="Laurette Garner" userId="S::laurette.garner@carlsbadca.gov::acf6a367-26c0-4cc3-b37a-ee3626c6f560" providerId="AD" clId="Web-{F1B36721-D597-D791-AD3F-49F3C679BE78}" dt="2021-08-28T00:15:54.404" v="56"/>
          <ac:spMkLst>
            <pc:docMk/>
            <pc:sldMk cId="3940610707" sldId="266"/>
            <ac:spMk id="36" creationId="{5AA485AD-076E-4077-A6E6-C3C9F0C39FF2}"/>
          </ac:spMkLst>
        </pc:spChg>
        <pc:spChg chg="add del">
          <ac:chgData name="Laurette Garner" userId="S::laurette.garner@carlsbadca.gov::acf6a367-26c0-4cc3-b37a-ee3626c6f560" providerId="AD" clId="Web-{F1B36721-D597-D791-AD3F-49F3C679BE78}" dt="2021-08-28T00:15:54.404" v="56"/>
          <ac:spMkLst>
            <pc:docMk/>
            <pc:sldMk cId="3940610707" sldId="266"/>
            <ac:spMk id="40" creationId="{58D235B8-3D10-493F-88AC-84BB404C1B5A}"/>
          </ac:spMkLst>
        </pc:spChg>
        <pc:spChg chg="add del">
          <ac:chgData name="Laurette Garner" userId="S::laurette.garner@carlsbadca.gov::acf6a367-26c0-4cc3-b37a-ee3626c6f560" providerId="AD" clId="Web-{F1B36721-D597-D791-AD3F-49F3C679BE78}" dt="2021-08-28T00:15:54.404" v="56"/>
          <ac:spMkLst>
            <pc:docMk/>
            <pc:sldMk cId="3940610707" sldId="266"/>
            <ac:spMk id="42" creationId="{42A4FC2C-047E-45A5-965D-8E1E3BF09BC6}"/>
          </ac:spMkLst>
        </pc:spChg>
        <pc:picChg chg="del">
          <ac:chgData name="Laurette Garner" userId="S::laurette.garner@carlsbadca.gov::acf6a367-26c0-4cc3-b37a-ee3626c6f560" providerId="AD" clId="Web-{F1B36721-D597-D791-AD3F-49F3C679BE78}" dt="2021-08-28T00:09:38.092" v="4"/>
          <ac:picMkLst>
            <pc:docMk/>
            <pc:sldMk cId="3940610707" sldId="266"/>
            <ac:picMk id="2" creationId="{48FAF58E-875E-4487-84FF-2BED39A1CFD7}"/>
          </ac:picMkLst>
        </pc:picChg>
        <pc:picChg chg="del">
          <ac:chgData name="Laurette Garner" userId="S::laurette.garner@carlsbadca.gov::acf6a367-26c0-4cc3-b37a-ee3626c6f560" providerId="AD" clId="Web-{F1B36721-D597-D791-AD3F-49F3C679BE78}" dt="2021-08-28T00:09:25.497" v="0"/>
          <ac:picMkLst>
            <pc:docMk/>
            <pc:sldMk cId="3940610707" sldId="266"/>
            <ac:picMk id="3" creationId="{8895792A-5F56-46A3-842E-1CB8BF1E95B1}"/>
          </ac:picMkLst>
        </pc:picChg>
        <pc:picChg chg="del">
          <ac:chgData name="Laurette Garner" userId="S::laurette.garner@carlsbadca.gov::acf6a367-26c0-4cc3-b37a-ee3626c6f560" providerId="AD" clId="Web-{F1B36721-D597-D791-AD3F-49F3C679BE78}" dt="2021-08-28T00:11:26.334" v="21"/>
          <ac:picMkLst>
            <pc:docMk/>
            <pc:sldMk cId="3940610707" sldId="266"/>
            <ac:picMk id="4" creationId="{EC18D0EE-FFDA-423A-B50D-19E8AAB864A8}"/>
          </ac:picMkLst>
        </pc:picChg>
        <pc:picChg chg="del">
          <ac:chgData name="Laurette Garner" userId="S::laurette.garner@carlsbadca.gov::acf6a367-26c0-4cc3-b37a-ee3626c6f560" providerId="AD" clId="Web-{F1B36721-D597-D791-AD3F-49F3C679BE78}" dt="2021-08-28T00:11:28.334" v="22"/>
          <ac:picMkLst>
            <pc:docMk/>
            <pc:sldMk cId="3940610707" sldId="266"/>
            <ac:picMk id="5" creationId="{7BB07D2E-92B8-4F65-95A7-398009DB14A2}"/>
          </ac:picMkLst>
        </pc:picChg>
        <pc:picChg chg="add del mod">
          <ac:chgData name="Laurette Garner" userId="S::laurette.garner@carlsbadca.gov::acf6a367-26c0-4cc3-b37a-ee3626c6f560" providerId="AD" clId="Web-{F1B36721-D597-D791-AD3F-49F3C679BE78}" dt="2021-08-28T00:09:42.545" v="6"/>
          <ac:picMkLst>
            <pc:docMk/>
            <pc:sldMk cId="3940610707" sldId="266"/>
            <ac:picMk id="7" creationId="{66177CE1-1D9D-4334-8E6A-0C09C09282C6}"/>
          </ac:picMkLst>
        </pc:picChg>
        <pc:picChg chg="add mod ord">
          <ac:chgData name="Laurette Garner" userId="S::laurette.garner@carlsbadca.gov::acf6a367-26c0-4cc3-b37a-ee3626c6f560" providerId="AD" clId="Web-{F1B36721-D597-D791-AD3F-49F3C679BE78}" dt="2021-08-28T00:15:54.404" v="57"/>
          <ac:picMkLst>
            <pc:docMk/>
            <pc:sldMk cId="3940610707" sldId="266"/>
            <ac:picMk id="8" creationId="{50BA9E4B-3CBA-491D-AA44-C17B2FF27D4F}"/>
          </ac:picMkLst>
        </pc:picChg>
        <pc:picChg chg="add del mod">
          <ac:chgData name="Laurette Garner" userId="S::laurette.garner@carlsbadca.gov::acf6a367-26c0-4cc3-b37a-ee3626c6f560" providerId="AD" clId="Web-{F1B36721-D597-D791-AD3F-49F3C679BE78}" dt="2021-08-28T00:11:23.772" v="20"/>
          <ac:picMkLst>
            <pc:docMk/>
            <pc:sldMk cId="3940610707" sldId="266"/>
            <ac:picMk id="9" creationId="{6E213FA6-6086-4B4A-8920-A148B47B5B85}"/>
          </ac:picMkLst>
        </pc:picChg>
        <pc:picChg chg="add del mod">
          <ac:chgData name="Laurette Garner" userId="S::laurette.garner@carlsbadca.gov::acf6a367-26c0-4cc3-b37a-ee3626c6f560" providerId="AD" clId="Web-{F1B36721-D597-D791-AD3F-49F3C679BE78}" dt="2021-08-28T00:11:23.772" v="19"/>
          <ac:picMkLst>
            <pc:docMk/>
            <pc:sldMk cId="3940610707" sldId="266"/>
            <ac:picMk id="10" creationId="{72394495-910A-4F09-9F5B-7CA5D835ECA7}"/>
          </ac:picMkLst>
        </pc:picChg>
        <pc:picChg chg="add del mod">
          <ac:chgData name="Laurette Garner" userId="S::laurette.garner@carlsbadca.gov::acf6a367-26c0-4cc3-b37a-ee3626c6f560" providerId="AD" clId="Web-{F1B36721-D597-D791-AD3F-49F3C679BE78}" dt="2021-08-28T00:12:52.809" v="32"/>
          <ac:picMkLst>
            <pc:docMk/>
            <pc:sldMk cId="3940610707" sldId="266"/>
            <ac:picMk id="11" creationId="{3EEF76D8-D2D1-4D40-8777-BC605F16692E}"/>
          </ac:picMkLst>
        </pc:picChg>
        <pc:picChg chg="add del mod">
          <ac:chgData name="Laurette Garner" userId="S::laurette.garner@carlsbadca.gov::acf6a367-26c0-4cc3-b37a-ee3626c6f560" providerId="AD" clId="Web-{F1B36721-D597-D791-AD3F-49F3C679BE78}" dt="2021-08-28T00:12:52.809" v="31"/>
          <ac:picMkLst>
            <pc:docMk/>
            <pc:sldMk cId="3940610707" sldId="266"/>
            <ac:picMk id="12" creationId="{57C4F1F9-7D0A-4BFB-856A-B74ECE0987AF}"/>
          </ac:picMkLst>
        </pc:picChg>
        <pc:picChg chg="add mod ord">
          <ac:chgData name="Laurette Garner" userId="S::laurette.garner@carlsbadca.gov::acf6a367-26c0-4cc3-b37a-ee3626c6f560" providerId="AD" clId="Web-{F1B36721-D597-D791-AD3F-49F3C679BE78}" dt="2021-08-28T00:15:54.404" v="57"/>
          <ac:picMkLst>
            <pc:docMk/>
            <pc:sldMk cId="3940610707" sldId="266"/>
            <ac:picMk id="13" creationId="{D3DC7E4E-50A8-4604-A56E-6CA8A9FC3965}"/>
          </ac:picMkLst>
        </pc:picChg>
        <pc:picChg chg="add mod ord">
          <ac:chgData name="Laurette Garner" userId="S::laurette.garner@carlsbadca.gov::acf6a367-26c0-4cc3-b37a-ee3626c6f560" providerId="AD" clId="Web-{F1B36721-D597-D791-AD3F-49F3C679BE78}" dt="2021-08-28T00:15:54.404" v="57"/>
          <ac:picMkLst>
            <pc:docMk/>
            <pc:sldMk cId="3940610707" sldId="266"/>
            <ac:picMk id="14" creationId="{0463C372-5B4A-4D32-84A7-033058EBF945}"/>
          </ac:picMkLst>
        </pc:picChg>
        <pc:picChg chg="add mod">
          <ac:chgData name="Laurette Garner" userId="S::laurette.garner@carlsbadca.gov::acf6a367-26c0-4cc3-b37a-ee3626c6f560" providerId="AD" clId="Web-{F1B36721-D597-D791-AD3F-49F3C679BE78}" dt="2021-08-28T00:15:54.404" v="57"/>
          <ac:picMkLst>
            <pc:docMk/>
            <pc:sldMk cId="3940610707" sldId="266"/>
            <ac:picMk id="15" creationId="{3A4D412C-EA5A-4052-AFC0-55EFC9122D24}"/>
          </ac:picMkLst>
        </pc:picChg>
        <pc:picChg chg="add del">
          <ac:chgData name="Laurette Garner" userId="S::laurette.garner@carlsbadca.gov::acf6a367-26c0-4cc3-b37a-ee3626c6f560" providerId="AD" clId="Web-{F1B36721-D597-D791-AD3F-49F3C679BE78}" dt="2021-08-28T00:15:54.404" v="56"/>
          <ac:picMkLst>
            <pc:docMk/>
            <pc:sldMk cId="3940610707" sldId="266"/>
            <ac:picMk id="38" creationId="{D088DBDF-80D5-4FC0-8A54-9D660B728DC4}"/>
          </ac:picMkLst>
        </pc:picChg>
      </pc:sldChg>
      <pc:sldChg chg="addSp delSp modSp">
        <pc:chgData name="Laurette Garner" userId="S::laurette.garner@carlsbadca.gov::acf6a367-26c0-4cc3-b37a-ee3626c6f560" providerId="AD" clId="Web-{F1B36721-D597-D791-AD3F-49F3C679BE78}" dt="2021-08-28T00:23:14.889" v="129" actId="1076"/>
        <pc:sldMkLst>
          <pc:docMk/>
          <pc:sldMk cId="1870578938" sldId="267"/>
        </pc:sldMkLst>
        <pc:spChg chg="mod">
          <ac:chgData name="Laurette Garner" userId="S::laurette.garner@carlsbadca.gov::acf6a367-26c0-4cc3-b37a-ee3626c6f560" providerId="AD" clId="Web-{F1B36721-D597-D791-AD3F-49F3C679BE78}" dt="2021-08-28T00:22:06.400" v="116" actId="1076"/>
          <ac:spMkLst>
            <pc:docMk/>
            <pc:sldMk cId="1870578938" sldId="267"/>
            <ac:spMk id="5" creationId="{8F541F33-BB4B-44FB-A32C-32A7D869B8FE}"/>
          </ac:spMkLst>
        </pc:spChg>
        <pc:spChg chg="mod">
          <ac:chgData name="Laurette Garner" userId="S::laurette.garner@carlsbadca.gov::acf6a367-26c0-4cc3-b37a-ee3626c6f560" providerId="AD" clId="Web-{F1B36721-D597-D791-AD3F-49F3C679BE78}" dt="2021-08-28T00:23:14.889" v="129" actId="1076"/>
          <ac:spMkLst>
            <pc:docMk/>
            <pc:sldMk cId="1870578938" sldId="267"/>
            <ac:spMk id="6" creationId="{D522C672-D73F-41E7-B3BB-957F79CD3D87}"/>
          </ac:spMkLst>
        </pc:spChg>
        <pc:picChg chg="del">
          <ac:chgData name="Laurette Garner" userId="S::laurette.garner@carlsbadca.gov::acf6a367-26c0-4cc3-b37a-ee3626c6f560" providerId="AD" clId="Web-{F1B36721-D597-D791-AD3F-49F3C679BE78}" dt="2021-08-28T00:21:25.318" v="105"/>
          <ac:picMkLst>
            <pc:docMk/>
            <pc:sldMk cId="1870578938" sldId="267"/>
            <ac:picMk id="2" creationId="{51FCC8EA-B506-42EB-960B-00DABB597A49}"/>
          </ac:picMkLst>
        </pc:picChg>
        <pc:picChg chg="del">
          <ac:chgData name="Laurette Garner" userId="S::laurette.garner@carlsbadca.gov::acf6a367-26c0-4cc3-b37a-ee3626c6f560" providerId="AD" clId="Web-{F1B36721-D597-D791-AD3F-49F3C679BE78}" dt="2021-08-28T00:22:09.228" v="117"/>
          <ac:picMkLst>
            <pc:docMk/>
            <pc:sldMk cId="1870578938" sldId="267"/>
            <ac:picMk id="3" creationId="{17B91331-EECC-42F4-B218-6D58B2666459}"/>
          </ac:picMkLst>
        </pc:picChg>
        <pc:picChg chg="add mod">
          <ac:chgData name="Laurette Garner" userId="S::laurette.garner@carlsbadca.gov::acf6a367-26c0-4cc3-b37a-ee3626c6f560" providerId="AD" clId="Web-{F1B36721-D597-D791-AD3F-49F3C679BE78}" dt="2021-08-28T00:21:53.727" v="113" actId="1076"/>
          <ac:picMkLst>
            <pc:docMk/>
            <pc:sldMk cId="1870578938" sldId="267"/>
            <ac:picMk id="7" creationId="{3AB2ABEC-CFAD-4E60-86EA-38069DEA9B66}"/>
          </ac:picMkLst>
        </pc:picChg>
        <pc:picChg chg="add mod">
          <ac:chgData name="Laurette Garner" userId="S::laurette.garner@carlsbadca.gov::acf6a367-26c0-4cc3-b37a-ee3626c6f560" providerId="AD" clId="Web-{F1B36721-D597-D791-AD3F-49F3C679BE78}" dt="2021-08-28T00:23:06.248" v="128" actId="1076"/>
          <ac:picMkLst>
            <pc:docMk/>
            <pc:sldMk cId="1870578938" sldId="267"/>
            <ac:picMk id="9" creationId="{D6A480CC-371B-4857-9937-90B63A487F8C}"/>
          </ac:picMkLst>
        </pc:picChg>
      </pc:sldChg>
      <pc:sldChg chg="addSp delSp modSp">
        <pc:chgData name="Laurette Garner" userId="S::laurette.garner@carlsbadca.gov::acf6a367-26c0-4cc3-b37a-ee3626c6f560" providerId="AD" clId="Web-{F1B36721-D597-D791-AD3F-49F3C679BE78}" dt="2021-08-28T00:25:37.743" v="152" actId="1076"/>
        <pc:sldMkLst>
          <pc:docMk/>
          <pc:sldMk cId="1850607312" sldId="268"/>
        </pc:sldMkLst>
        <pc:spChg chg="mod">
          <ac:chgData name="Laurette Garner" userId="S::laurette.garner@carlsbadca.gov::acf6a367-26c0-4cc3-b37a-ee3626c6f560" providerId="AD" clId="Web-{F1B36721-D597-D791-AD3F-49F3C679BE78}" dt="2021-08-28T00:25:13.304" v="147" actId="1076"/>
          <ac:spMkLst>
            <pc:docMk/>
            <pc:sldMk cId="1850607312" sldId="268"/>
            <ac:spMk id="5" creationId="{4F797B04-8D15-4F4B-B218-136D22934ACF}"/>
          </ac:spMkLst>
        </pc:spChg>
        <pc:spChg chg="mod">
          <ac:chgData name="Laurette Garner" userId="S::laurette.garner@carlsbadca.gov::acf6a367-26c0-4cc3-b37a-ee3626c6f560" providerId="AD" clId="Web-{F1B36721-D597-D791-AD3F-49F3C679BE78}" dt="2021-08-28T00:25:37.743" v="152" actId="1076"/>
          <ac:spMkLst>
            <pc:docMk/>
            <pc:sldMk cId="1850607312" sldId="268"/>
            <ac:spMk id="6" creationId="{ECEE6044-AC28-4A60-BED1-DA0ACB07AD05}"/>
          </ac:spMkLst>
        </pc:spChg>
        <pc:picChg chg="del">
          <ac:chgData name="Laurette Garner" userId="S::laurette.garner@carlsbadca.gov::acf6a367-26c0-4cc3-b37a-ee3626c6f560" providerId="AD" clId="Web-{F1B36721-D597-D791-AD3F-49F3C679BE78}" dt="2021-08-28T00:23:19.639" v="130"/>
          <ac:picMkLst>
            <pc:docMk/>
            <pc:sldMk cId="1850607312" sldId="268"/>
            <ac:picMk id="2" creationId="{2BA8F7D8-FD16-4162-AE96-B9D940F2F4FE}"/>
          </ac:picMkLst>
        </pc:picChg>
        <pc:picChg chg="del">
          <ac:chgData name="Laurette Garner" userId="S::laurette.garner@carlsbadca.gov::acf6a367-26c0-4cc3-b37a-ee3626c6f560" providerId="AD" clId="Web-{F1B36721-D597-D791-AD3F-49F3C679BE78}" dt="2021-08-28T00:23:21.202" v="131"/>
          <ac:picMkLst>
            <pc:docMk/>
            <pc:sldMk cId="1850607312" sldId="268"/>
            <ac:picMk id="3" creationId="{DF6C18F7-722F-4CC9-97BD-DF12737E4987}"/>
          </ac:picMkLst>
        </pc:picChg>
        <pc:picChg chg="add mod">
          <ac:chgData name="Laurette Garner" userId="S::laurette.garner@carlsbadca.gov::acf6a367-26c0-4cc3-b37a-ee3626c6f560" providerId="AD" clId="Web-{F1B36721-D597-D791-AD3F-49F3C679BE78}" dt="2021-08-28T00:25:21.508" v="149" actId="1076"/>
          <ac:picMkLst>
            <pc:docMk/>
            <pc:sldMk cId="1850607312" sldId="268"/>
            <ac:picMk id="7" creationId="{4F634B5F-AF35-4FF8-9961-092B3B42A339}"/>
          </ac:picMkLst>
        </pc:picChg>
        <pc:picChg chg="add mod">
          <ac:chgData name="Laurette Garner" userId="S::laurette.garner@carlsbadca.gov::acf6a367-26c0-4cc3-b37a-ee3626c6f560" providerId="AD" clId="Web-{F1B36721-D597-D791-AD3F-49F3C679BE78}" dt="2021-08-28T00:25:17.898" v="148" actId="1076"/>
          <ac:picMkLst>
            <pc:docMk/>
            <pc:sldMk cId="1850607312" sldId="268"/>
            <ac:picMk id="9" creationId="{5FB4927E-CC0C-4F46-BE6F-3D7B44B560F6}"/>
          </ac:picMkLst>
        </pc:picChg>
      </pc:sldChg>
      <pc:sldChg chg="addSp delSp modSp">
        <pc:chgData name="Laurette Garner" userId="S::laurette.garner@carlsbadca.gov::acf6a367-26c0-4cc3-b37a-ee3626c6f560" providerId="AD" clId="Web-{F1B36721-D597-D791-AD3F-49F3C679BE78}" dt="2021-08-28T00:29:39.839" v="189" actId="1076"/>
        <pc:sldMkLst>
          <pc:docMk/>
          <pc:sldMk cId="2444972384" sldId="269"/>
        </pc:sldMkLst>
        <pc:picChg chg="del">
          <ac:chgData name="Laurette Garner" userId="S::laurette.garner@carlsbadca.gov::acf6a367-26c0-4cc3-b37a-ee3626c6f560" providerId="AD" clId="Web-{F1B36721-D597-D791-AD3F-49F3C679BE78}" dt="2021-08-28T00:27:13.391" v="160"/>
          <ac:picMkLst>
            <pc:docMk/>
            <pc:sldMk cId="2444972384" sldId="269"/>
            <ac:picMk id="2" creationId="{E11A69E2-777B-4163-A10E-7F781A750835}"/>
          </ac:picMkLst>
        </pc:picChg>
        <pc:picChg chg="del">
          <ac:chgData name="Laurette Garner" userId="S::laurette.garner@carlsbadca.gov::acf6a367-26c0-4cc3-b37a-ee3626c6f560" providerId="AD" clId="Web-{F1B36721-D597-D791-AD3F-49F3C679BE78}" dt="2021-08-28T00:29:11.446" v="185"/>
          <ac:picMkLst>
            <pc:docMk/>
            <pc:sldMk cId="2444972384" sldId="269"/>
            <ac:picMk id="3" creationId="{933E1605-8BBD-43EE-BC38-6CBF70185AE7}"/>
          </ac:picMkLst>
        </pc:picChg>
        <pc:picChg chg="del">
          <ac:chgData name="Laurette Garner" userId="S::laurette.garner@carlsbadca.gov::acf6a367-26c0-4cc3-b37a-ee3626c6f560" providerId="AD" clId="Web-{F1B36721-D597-D791-AD3F-49F3C679BE78}" dt="2021-08-28T00:27:25.564" v="165"/>
          <ac:picMkLst>
            <pc:docMk/>
            <pc:sldMk cId="2444972384" sldId="269"/>
            <ac:picMk id="4" creationId="{407BC9DC-F96F-4BCA-A926-46545FB69A5F}"/>
          </ac:picMkLst>
        </pc:picChg>
        <pc:picChg chg="del mod">
          <ac:chgData name="Laurette Garner" userId="S::laurette.garner@carlsbadca.gov::acf6a367-26c0-4cc3-b37a-ee3626c6f560" providerId="AD" clId="Web-{F1B36721-D597-D791-AD3F-49F3C679BE78}" dt="2021-08-28T00:28:39.241" v="179"/>
          <ac:picMkLst>
            <pc:docMk/>
            <pc:sldMk cId="2444972384" sldId="269"/>
            <ac:picMk id="5" creationId="{2AEC7052-76AB-49D1-BD60-3AF8C104CF5A}"/>
          </ac:picMkLst>
        </pc:picChg>
        <pc:picChg chg="del">
          <ac:chgData name="Laurette Garner" userId="S::laurette.garner@carlsbadca.gov::acf6a367-26c0-4cc3-b37a-ee3626c6f560" providerId="AD" clId="Web-{F1B36721-D597-D791-AD3F-49F3C679BE78}" dt="2021-08-28T00:27:45.456" v="169"/>
          <ac:picMkLst>
            <pc:docMk/>
            <pc:sldMk cId="2444972384" sldId="269"/>
            <ac:picMk id="6" creationId="{8E86F871-8982-424A-81B2-4F17EEAC59E9}"/>
          </ac:picMkLst>
        </pc:picChg>
        <pc:picChg chg="add mod">
          <ac:chgData name="Laurette Garner" userId="S::laurette.garner@carlsbadca.gov::acf6a367-26c0-4cc3-b37a-ee3626c6f560" providerId="AD" clId="Web-{F1B36721-D597-D791-AD3F-49F3C679BE78}" dt="2021-08-28T00:27:23.532" v="164" actId="1076"/>
          <ac:picMkLst>
            <pc:docMk/>
            <pc:sldMk cId="2444972384" sldId="269"/>
            <ac:picMk id="8" creationId="{3C7108C2-3A96-46A2-9136-4956DD31A9E3}"/>
          </ac:picMkLst>
        </pc:picChg>
        <pc:picChg chg="add mod">
          <ac:chgData name="Laurette Garner" userId="S::laurette.garner@carlsbadca.gov::acf6a367-26c0-4cc3-b37a-ee3626c6f560" providerId="AD" clId="Web-{F1B36721-D597-D791-AD3F-49F3C679BE78}" dt="2021-08-28T00:28:30.662" v="178" actId="14100"/>
          <ac:picMkLst>
            <pc:docMk/>
            <pc:sldMk cId="2444972384" sldId="269"/>
            <ac:picMk id="9" creationId="{AE41504D-6795-40E9-A299-C1546EDBEBB6}"/>
          </ac:picMkLst>
        </pc:picChg>
        <pc:picChg chg="add mod">
          <ac:chgData name="Laurette Garner" userId="S::laurette.garner@carlsbadca.gov::acf6a367-26c0-4cc3-b37a-ee3626c6f560" providerId="AD" clId="Web-{F1B36721-D597-D791-AD3F-49F3C679BE78}" dt="2021-08-28T00:28:19.427" v="175" actId="1076"/>
          <ac:picMkLst>
            <pc:docMk/>
            <pc:sldMk cId="2444972384" sldId="269"/>
            <ac:picMk id="10" creationId="{4DE18707-BC34-4AF5-993E-AB5110AC9CF4}"/>
          </ac:picMkLst>
        </pc:picChg>
        <pc:picChg chg="add del mod">
          <ac:chgData name="Laurette Garner" userId="S::laurette.garner@carlsbadca.gov::acf6a367-26c0-4cc3-b37a-ee3626c6f560" providerId="AD" clId="Web-{F1B36721-D597-D791-AD3F-49F3C679BE78}" dt="2021-08-28T00:28:56.758" v="181"/>
          <ac:picMkLst>
            <pc:docMk/>
            <pc:sldMk cId="2444972384" sldId="269"/>
            <ac:picMk id="11" creationId="{B4C1725F-E3F3-4486-B355-909133C47647}"/>
          </ac:picMkLst>
        </pc:picChg>
        <pc:picChg chg="add mod">
          <ac:chgData name="Laurette Garner" userId="S::laurette.garner@carlsbadca.gov::acf6a367-26c0-4cc3-b37a-ee3626c6f560" providerId="AD" clId="Web-{F1B36721-D597-D791-AD3F-49F3C679BE78}" dt="2021-08-28T00:29:10.290" v="184" actId="14100"/>
          <ac:picMkLst>
            <pc:docMk/>
            <pc:sldMk cId="2444972384" sldId="269"/>
            <ac:picMk id="12" creationId="{2E034B77-20F3-4B71-B263-E064538BA508}"/>
          </ac:picMkLst>
        </pc:picChg>
        <pc:picChg chg="add mod">
          <ac:chgData name="Laurette Garner" userId="S::laurette.garner@carlsbadca.gov::acf6a367-26c0-4cc3-b37a-ee3626c6f560" providerId="AD" clId="Web-{F1B36721-D597-D791-AD3F-49F3C679BE78}" dt="2021-08-28T00:29:39.839" v="189" actId="1076"/>
          <ac:picMkLst>
            <pc:docMk/>
            <pc:sldMk cId="2444972384" sldId="269"/>
            <ac:picMk id="13" creationId="{21B2C3BA-0365-4755-81FD-625C69A86834}"/>
          </ac:picMkLst>
        </pc:picChg>
      </pc:sldChg>
      <pc:sldChg chg="addSp delSp modSp">
        <pc:chgData name="Laurette Garner" userId="S::laurette.garner@carlsbadca.gov::acf6a367-26c0-4cc3-b37a-ee3626c6f560" providerId="AD" clId="Web-{F1B36721-D597-D791-AD3F-49F3C679BE78}" dt="2021-08-28T00:26:23.465" v="158" actId="1076"/>
        <pc:sldMkLst>
          <pc:docMk/>
          <pc:sldMk cId="2433442928" sldId="271"/>
        </pc:sldMkLst>
        <pc:spChg chg="mod">
          <ac:chgData name="Laurette Garner" userId="S::laurette.garner@carlsbadca.gov::acf6a367-26c0-4cc3-b37a-ee3626c6f560" providerId="AD" clId="Web-{F1B36721-D597-D791-AD3F-49F3C679BE78}" dt="2021-08-28T00:26:23.465" v="158" actId="1076"/>
          <ac:spMkLst>
            <pc:docMk/>
            <pc:sldMk cId="2433442928" sldId="271"/>
            <ac:spMk id="6" creationId="{8879707C-36B5-4800-8A55-641FC48C0207}"/>
          </ac:spMkLst>
        </pc:spChg>
        <pc:picChg chg="del">
          <ac:chgData name="Laurette Garner" userId="S::laurette.garner@carlsbadca.gov::acf6a367-26c0-4cc3-b37a-ee3626c6f560" providerId="AD" clId="Web-{F1B36721-D597-D791-AD3F-49F3C679BE78}" dt="2021-08-28T00:25:28.539" v="150"/>
          <ac:picMkLst>
            <pc:docMk/>
            <pc:sldMk cId="2433442928" sldId="271"/>
            <ac:picMk id="2" creationId="{58E6C6A8-C1E9-49F8-8522-DA6AB97867C1}"/>
          </ac:picMkLst>
        </pc:picChg>
        <pc:picChg chg="add mod">
          <ac:chgData name="Laurette Garner" userId="S::laurette.garner@carlsbadca.gov::acf6a367-26c0-4cc3-b37a-ee3626c6f560" providerId="AD" clId="Web-{F1B36721-D597-D791-AD3F-49F3C679BE78}" dt="2021-08-28T00:26:16.715" v="157" actId="1076"/>
          <ac:picMkLst>
            <pc:docMk/>
            <pc:sldMk cId="2433442928" sldId="271"/>
            <ac:picMk id="7" creationId="{0D81520A-EB6D-4E8B-BE51-4C50F6142BC6}"/>
          </ac:picMkLst>
        </pc:picChg>
      </pc:sldChg>
      <pc:sldChg chg="addSp delSp modSp">
        <pc:chgData name="Laurette Garner" userId="S::laurette.garner@carlsbadca.gov::acf6a367-26c0-4cc3-b37a-ee3626c6f560" providerId="AD" clId="Web-{F1B36721-D597-D791-AD3F-49F3C679BE78}" dt="2021-08-28T00:37:45.734" v="252" actId="1076"/>
        <pc:sldMkLst>
          <pc:docMk/>
          <pc:sldMk cId="1351454485" sldId="273"/>
        </pc:sldMkLst>
        <pc:spChg chg="mod">
          <ac:chgData name="Laurette Garner" userId="S::laurette.garner@carlsbadca.gov::acf6a367-26c0-4cc3-b37a-ee3626c6f560" providerId="AD" clId="Web-{F1B36721-D597-D791-AD3F-49F3C679BE78}" dt="2021-08-28T00:37:31.639" v="248" actId="1076"/>
          <ac:spMkLst>
            <pc:docMk/>
            <pc:sldMk cId="1351454485" sldId="273"/>
            <ac:spMk id="6" creationId="{0CE1F1DB-5DF5-4A33-BCF0-5F121BC66DA6}"/>
          </ac:spMkLst>
        </pc:spChg>
        <pc:spChg chg="mod">
          <ac:chgData name="Laurette Garner" userId="S::laurette.garner@carlsbadca.gov::acf6a367-26c0-4cc3-b37a-ee3626c6f560" providerId="AD" clId="Web-{F1B36721-D597-D791-AD3F-49F3C679BE78}" dt="2021-08-28T00:37:38.749" v="250" actId="1076"/>
          <ac:spMkLst>
            <pc:docMk/>
            <pc:sldMk cId="1351454485" sldId="273"/>
            <ac:spMk id="7" creationId="{7A53A377-A3DE-4E32-BF88-8DC459EE19AC}"/>
          </ac:spMkLst>
        </pc:spChg>
        <pc:spChg chg="mod">
          <ac:chgData name="Laurette Garner" userId="S::laurette.garner@carlsbadca.gov::acf6a367-26c0-4cc3-b37a-ee3626c6f560" providerId="AD" clId="Web-{F1B36721-D597-D791-AD3F-49F3C679BE78}" dt="2021-08-28T00:37:45.734" v="252" actId="1076"/>
          <ac:spMkLst>
            <pc:docMk/>
            <pc:sldMk cId="1351454485" sldId="273"/>
            <ac:spMk id="8" creationId="{EB4823C9-6527-4783-9B00-229F6A64A35B}"/>
          </ac:spMkLst>
        </pc:spChg>
        <pc:picChg chg="del">
          <ac:chgData name="Laurette Garner" userId="S::laurette.garner@carlsbadca.gov::acf6a367-26c0-4cc3-b37a-ee3626c6f560" providerId="AD" clId="Web-{F1B36721-D597-D791-AD3F-49F3C679BE78}" dt="2021-08-28T00:36:26.713" v="235"/>
          <ac:picMkLst>
            <pc:docMk/>
            <pc:sldMk cId="1351454485" sldId="273"/>
            <ac:picMk id="2" creationId="{4E8CF7EC-9490-407B-ADE3-A667C05C695B}"/>
          </ac:picMkLst>
        </pc:picChg>
        <pc:picChg chg="del">
          <ac:chgData name="Laurette Garner" userId="S::laurette.garner@carlsbadca.gov::acf6a367-26c0-4cc3-b37a-ee3626c6f560" providerId="AD" clId="Web-{F1B36721-D597-D791-AD3F-49F3C679BE78}" dt="2021-08-28T00:36:42.120" v="237"/>
          <ac:picMkLst>
            <pc:docMk/>
            <pc:sldMk cId="1351454485" sldId="273"/>
            <ac:picMk id="3" creationId="{76C7B22F-36C0-4E95-9C66-0CC98E1B9BBC}"/>
          </ac:picMkLst>
        </pc:picChg>
        <pc:picChg chg="del">
          <ac:chgData name="Laurette Garner" userId="S::laurette.garner@carlsbadca.gov::acf6a367-26c0-4cc3-b37a-ee3626c6f560" providerId="AD" clId="Web-{F1B36721-D597-D791-AD3F-49F3C679BE78}" dt="2021-08-28T00:36:21.447" v="232"/>
          <ac:picMkLst>
            <pc:docMk/>
            <pc:sldMk cId="1351454485" sldId="273"/>
            <ac:picMk id="4" creationId="{B5314E66-B200-4D62-8D6F-5FE378D2D525}"/>
          </ac:picMkLst>
        </pc:picChg>
        <pc:picChg chg="add mod">
          <ac:chgData name="Laurette Garner" userId="S::laurette.garner@carlsbadca.gov::acf6a367-26c0-4cc3-b37a-ee3626c6f560" providerId="AD" clId="Web-{F1B36721-D597-D791-AD3F-49F3C679BE78}" dt="2021-08-28T00:37:24.342" v="247" actId="14100"/>
          <ac:picMkLst>
            <pc:docMk/>
            <pc:sldMk cId="1351454485" sldId="273"/>
            <ac:picMk id="10" creationId="{74606168-439C-4A7C-A9DB-324FBF8A9A5A}"/>
          </ac:picMkLst>
        </pc:picChg>
        <pc:picChg chg="add mod">
          <ac:chgData name="Laurette Garner" userId="S::laurette.garner@carlsbadca.gov::acf6a367-26c0-4cc3-b37a-ee3626c6f560" providerId="AD" clId="Web-{F1B36721-D597-D791-AD3F-49F3C679BE78}" dt="2021-08-28T00:37:18.748" v="245" actId="1076"/>
          <ac:picMkLst>
            <pc:docMk/>
            <pc:sldMk cId="1351454485" sldId="273"/>
            <ac:picMk id="12" creationId="{1EEAA00D-9F7A-4A5A-99C6-8C0142A3FD79}"/>
          </ac:picMkLst>
        </pc:picChg>
        <pc:picChg chg="add mod">
          <ac:chgData name="Laurette Garner" userId="S::laurette.garner@carlsbadca.gov::acf6a367-26c0-4cc3-b37a-ee3626c6f560" providerId="AD" clId="Web-{F1B36721-D597-D791-AD3F-49F3C679BE78}" dt="2021-08-28T00:37:08.216" v="242" actId="1076"/>
          <ac:picMkLst>
            <pc:docMk/>
            <pc:sldMk cId="1351454485" sldId="273"/>
            <ac:picMk id="13" creationId="{4C5AE744-C2D0-453B-A9A5-7B9E6E31FEBF}"/>
          </ac:picMkLst>
        </pc:picChg>
      </pc:sldChg>
      <pc:sldChg chg="addSp delSp modSp">
        <pc:chgData name="Laurette Garner" userId="S::laurette.garner@carlsbadca.gov::acf6a367-26c0-4cc3-b37a-ee3626c6f560" providerId="AD" clId="Web-{F1B36721-D597-D791-AD3F-49F3C679BE78}" dt="2021-08-28T00:41:39.517" v="280" actId="14100"/>
        <pc:sldMkLst>
          <pc:docMk/>
          <pc:sldMk cId="3116533060" sldId="274"/>
        </pc:sldMkLst>
        <pc:spChg chg="mod">
          <ac:chgData name="Laurette Garner" userId="S::laurette.garner@carlsbadca.gov::acf6a367-26c0-4cc3-b37a-ee3626c6f560" providerId="AD" clId="Web-{F1B36721-D597-D791-AD3F-49F3C679BE78}" dt="2021-08-28T00:41:19.984" v="277" actId="1076"/>
          <ac:spMkLst>
            <pc:docMk/>
            <pc:sldMk cId="3116533060" sldId="274"/>
            <ac:spMk id="5" creationId="{9BE26931-FB95-4261-92B7-014CDB726C87}"/>
          </ac:spMkLst>
        </pc:spChg>
        <pc:spChg chg="mod">
          <ac:chgData name="Laurette Garner" userId="S::laurette.garner@carlsbadca.gov::acf6a367-26c0-4cc3-b37a-ee3626c6f560" providerId="AD" clId="Web-{F1B36721-D597-D791-AD3F-49F3C679BE78}" dt="2021-08-28T00:41:26.579" v="278" actId="1076"/>
          <ac:spMkLst>
            <pc:docMk/>
            <pc:sldMk cId="3116533060" sldId="274"/>
            <ac:spMk id="6" creationId="{1E88D0B8-3BB5-4713-A2E7-A3F24D5802C3}"/>
          </ac:spMkLst>
        </pc:spChg>
        <pc:spChg chg="mod">
          <ac:chgData name="Laurette Garner" userId="S::laurette.garner@carlsbadca.gov::acf6a367-26c0-4cc3-b37a-ee3626c6f560" providerId="AD" clId="Web-{F1B36721-D597-D791-AD3F-49F3C679BE78}" dt="2021-08-28T00:41:31.298" v="279" actId="1076"/>
          <ac:spMkLst>
            <pc:docMk/>
            <pc:sldMk cId="3116533060" sldId="274"/>
            <ac:spMk id="7" creationId="{626F9C86-21C9-4E65-BD73-3BA7E382B075}"/>
          </ac:spMkLst>
        </pc:spChg>
        <pc:picChg chg="del">
          <ac:chgData name="Laurette Garner" userId="S::laurette.garner@carlsbadca.gov::acf6a367-26c0-4cc3-b37a-ee3626c6f560" providerId="AD" clId="Web-{F1B36721-D597-D791-AD3F-49F3C679BE78}" dt="2021-08-28T00:39:21.397" v="253"/>
          <ac:picMkLst>
            <pc:docMk/>
            <pc:sldMk cId="3116533060" sldId="274"/>
            <ac:picMk id="2" creationId="{091DEA45-2FE5-4D56-9BB4-4FF91D8D2357}"/>
          </ac:picMkLst>
        </pc:picChg>
        <pc:picChg chg="del">
          <ac:chgData name="Laurette Garner" userId="S::laurette.garner@carlsbadca.gov::acf6a367-26c0-4cc3-b37a-ee3626c6f560" providerId="AD" clId="Web-{F1B36721-D597-D791-AD3F-49F3C679BE78}" dt="2021-08-28T00:39:29.414" v="257"/>
          <ac:picMkLst>
            <pc:docMk/>
            <pc:sldMk cId="3116533060" sldId="274"/>
            <ac:picMk id="3" creationId="{B1588662-0A4A-4FCD-8895-59602504C0DF}"/>
          </ac:picMkLst>
        </pc:picChg>
        <pc:picChg chg="del">
          <ac:chgData name="Laurette Garner" userId="S::laurette.garner@carlsbadca.gov::acf6a367-26c0-4cc3-b37a-ee3626c6f560" providerId="AD" clId="Web-{F1B36721-D597-D791-AD3F-49F3C679BE78}" dt="2021-08-28T00:39:28.023" v="256"/>
          <ac:picMkLst>
            <pc:docMk/>
            <pc:sldMk cId="3116533060" sldId="274"/>
            <ac:picMk id="4" creationId="{0D59A536-3147-4A16-AA57-10EF7D9EC5FB}"/>
          </ac:picMkLst>
        </pc:picChg>
        <pc:picChg chg="add mod">
          <ac:chgData name="Laurette Garner" userId="S::laurette.garner@carlsbadca.gov::acf6a367-26c0-4cc3-b37a-ee3626c6f560" providerId="AD" clId="Web-{F1B36721-D597-D791-AD3F-49F3C679BE78}" dt="2021-08-28T00:41:02.170" v="274" actId="1076"/>
          <ac:picMkLst>
            <pc:docMk/>
            <pc:sldMk cId="3116533060" sldId="274"/>
            <ac:picMk id="10" creationId="{5F259A0A-6005-4779-8617-41111B7BA36D}"/>
          </ac:picMkLst>
        </pc:picChg>
        <pc:picChg chg="add mod">
          <ac:chgData name="Laurette Garner" userId="S::laurette.garner@carlsbadca.gov::acf6a367-26c0-4cc3-b37a-ee3626c6f560" providerId="AD" clId="Web-{F1B36721-D597-D791-AD3F-49F3C679BE78}" dt="2021-08-28T00:41:39.517" v="280" actId="14100"/>
          <ac:picMkLst>
            <pc:docMk/>
            <pc:sldMk cId="3116533060" sldId="274"/>
            <ac:picMk id="12" creationId="{6AD964A5-AB6F-4A57-81D4-F71EE7068F4B}"/>
          </ac:picMkLst>
        </pc:picChg>
        <pc:picChg chg="add mod">
          <ac:chgData name="Laurette Garner" userId="S::laurette.garner@carlsbadca.gov::acf6a367-26c0-4cc3-b37a-ee3626c6f560" providerId="AD" clId="Web-{F1B36721-D597-D791-AD3F-49F3C679BE78}" dt="2021-08-28T00:41:09.937" v="276" actId="1076"/>
          <ac:picMkLst>
            <pc:docMk/>
            <pc:sldMk cId="3116533060" sldId="274"/>
            <ac:picMk id="13" creationId="{95FE9A9E-01FD-467C-BFAE-7C162F7101CC}"/>
          </ac:picMkLst>
        </pc:picChg>
      </pc:sldChg>
      <pc:sldChg chg="addSp delSp modSp">
        <pc:chgData name="Laurette Garner" userId="S::laurette.garner@carlsbadca.gov::acf6a367-26c0-4cc3-b37a-ee3626c6f560" providerId="AD" clId="Web-{F1B36721-D597-D791-AD3F-49F3C679BE78}" dt="2021-08-28T00:42:47.459" v="291" actId="1076"/>
        <pc:sldMkLst>
          <pc:docMk/>
          <pc:sldMk cId="286590897" sldId="275"/>
        </pc:sldMkLst>
        <pc:spChg chg="mod">
          <ac:chgData name="Laurette Garner" userId="S::laurette.garner@carlsbadca.gov::acf6a367-26c0-4cc3-b37a-ee3626c6f560" providerId="AD" clId="Web-{F1B36721-D597-D791-AD3F-49F3C679BE78}" dt="2021-08-28T00:42:47.459" v="291" actId="1076"/>
          <ac:spMkLst>
            <pc:docMk/>
            <pc:sldMk cId="286590897" sldId="275"/>
            <ac:spMk id="4" creationId="{39B909BF-EE4F-47D9-BB58-02350484A193}"/>
          </ac:spMkLst>
        </pc:spChg>
        <pc:picChg chg="del">
          <ac:chgData name="Laurette Garner" userId="S::laurette.garner@carlsbadca.gov::acf6a367-26c0-4cc3-b37a-ee3626c6f560" providerId="AD" clId="Web-{F1B36721-D597-D791-AD3F-49F3C679BE78}" dt="2021-08-28T00:41:44.142" v="281"/>
          <ac:picMkLst>
            <pc:docMk/>
            <pc:sldMk cId="286590897" sldId="275"/>
            <ac:picMk id="2" creationId="{95ADABDC-3075-4A56-BEC0-160F0BED49DF}"/>
          </ac:picMkLst>
        </pc:picChg>
        <pc:picChg chg="add mod">
          <ac:chgData name="Laurette Garner" userId="S::laurette.garner@carlsbadca.gov::acf6a367-26c0-4cc3-b37a-ee3626c6f560" providerId="AD" clId="Web-{F1B36721-D597-D791-AD3F-49F3C679BE78}" dt="2021-08-28T00:42:39.881" v="289" actId="1076"/>
          <ac:picMkLst>
            <pc:docMk/>
            <pc:sldMk cId="286590897" sldId="275"/>
            <ac:picMk id="5" creationId="{CFA76C86-F814-4C6D-BE7F-A77E9B17A7DA}"/>
          </ac:picMkLst>
        </pc:picChg>
      </pc:sldChg>
      <pc:sldChg chg="modSp">
        <pc:chgData name="Laurette Garner" userId="S::laurette.garner@carlsbadca.gov::acf6a367-26c0-4cc3-b37a-ee3626c6f560" providerId="AD" clId="Web-{F1B36721-D597-D791-AD3F-49F3C679BE78}" dt="2021-08-28T00:35:05.363" v="231"/>
        <pc:sldMkLst>
          <pc:docMk/>
          <pc:sldMk cId="1406738515" sldId="276"/>
        </pc:sldMkLst>
        <pc:picChg chg="mod">
          <ac:chgData name="Laurette Garner" userId="S::laurette.garner@carlsbadca.gov::acf6a367-26c0-4cc3-b37a-ee3626c6f560" providerId="AD" clId="Web-{F1B36721-D597-D791-AD3F-49F3C679BE78}" dt="2021-08-28T00:34:25.969" v="224"/>
          <ac:picMkLst>
            <pc:docMk/>
            <pc:sldMk cId="1406738515" sldId="276"/>
            <ac:picMk id="2" creationId="{AC0FB9E6-D952-4356-AF04-793CBBDF3715}"/>
          </ac:picMkLst>
        </pc:picChg>
        <pc:picChg chg="mod">
          <ac:chgData name="Laurette Garner" userId="S::laurette.garner@carlsbadca.gov::acf6a367-26c0-4cc3-b37a-ee3626c6f560" providerId="AD" clId="Web-{F1B36721-D597-D791-AD3F-49F3C679BE78}" dt="2021-08-28T00:34:32.235" v="225"/>
          <ac:picMkLst>
            <pc:docMk/>
            <pc:sldMk cId="1406738515" sldId="276"/>
            <ac:picMk id="3" creationId="{A6E3ACBD-3BF7-4F7D-B11C-9F5DD822E1DC}"/>
          </ac:picMkLst>
        </pc:picChg>
        <pc:picChg chg="mod">
          <ac:chgData name="Laurette Garner" userId="S::laurette.garner@carlsbadca.gov::acf6a367-26c0-4cc3-b37a-ee3626c6f560" providerId="AD" clId="Web-{F1B36721-D597-D791-AD3F-49F3C679BE78}" dt="2021-08-28T00:34:38.236" v="226"/>
          <ac:picMkLst>
            <pc:docMk/>
            <pc:sldMk cId="1406738515" sldId="276"/>
            <ac:picMk id="4" creationId="{1D218E2D-E3F4-4C2F-A92E-86978626924B}"/>
          </ac:picMkLst>
        </pc:picChg>
        <pc:picChg chg="mod">
          <ac:chgData name="Laurette Garner" userId="S::laurette.garner@carlsbadca.gov::acf6a367-26c0-4cc3-b37a-ee3626c6f560" providerId="AD" clId="Web-{F1B36721-D597-D791-AD3F-49F3C679BE78}" dt="2021-08-28T00:35:05.363" v="231"/>
          <ac:picMkLst>
            <pc:docMk/>
            <pc:sldMk cId="1406738515" sldId="276"/>
            <ac:picMk id="5" creationId="{40F4468E-A702-45EF-B9A2-C9BF3AF974FA}"/>
          </ac:picMkLst>
        </pc:picChg>
        <pc:picChg chg="mod">
          <ac:chgData name="Laurette Garner" userId="S::laurette.garner@carlsbadca.gov::acf6a367-26c0-4cc3-b37a-ee3626c6f560" providerId="AD" clId="Web-{F1B36721-D597-D791-AD3F-49F3C679BE78}" dt="2021-08-28T00:35:00.003" v="230"/>
          <ac:picMkLst>
            <pc:docMk/>
            <pc:sldMk cId="1406738515" sldId="276"/>
            <ac:picMk id="6" creationId="{6FA11F6B-D3D5-4217-8AC2-9F50D58286A1}"/>
          </ac:picMkLst>
        </pc:picChg>
        <pc:picChg chg="mod">
          <ac:chgData name="Laurette Garner" userId="S::laurette.garner@carlsbadca.gov::acf6a367-26c0-4cc3-b37a-ee3626c6f560" providerId="AD" clId="Web-{F1B36721-D597-D791-AD3F-49F3C679BE78}" dt="2021-08-28T00:34:53.425" v="229"/>
          <ac:picMkLst>
            <pc:docMk/>
            <pc:sldMk cId="1406738515" sldId="276"/>
            <ac:picMk id="7" creationId="{B71F8022-C9ED-4662-958F-38EB320E64E0}"/>
          </ac:picMkLst>
        </pc:picChg>
        <pc:picChg chg="mod">
          <ac:chgData name="Laurette Garner" userId="S::laurette.garner@carlsbadca.gov::acf6a367-26c0-4cc3-b37a-ee3626c6f560" providerId="AD" clId="Web-{F1B36721-D597-D791-AD3F-49F3C679BE78}" dt="2021-08-28T00:34:42.580" v="227"/>
          <ac:picMkLst>
            <pc:docMk/>
            <pc:sldMk cId="1406738515" sldId="276"/>
            <ac:picMk id="8" creationId="{2F618B83-16AC-41AF-8639-9B5CB13B1A6A}"/>
          </ac:picMkLst>
        </pc:picChg>
        <pc:picChg chg="mod">
          <ac:chgData name="Laurette Garner" userId="S::laurette.garner@carlsbadca.gov::acf6a367-26c0-4cc3-b37a-ee3626c6f560" providerId="AD" clId="Web-{F1B36721-D597-D791-AD3F-49F3C679BE78}" dt="2021-08-28T00:34:48.112" v="228"/>
          <ac:picMkLst>
            <pc:docMk/>
            <pc:sldMk cId="1406738515" sldId="276"/>
            <ac:picMk id="9" creationId="{4814DAD3-3FCB-477C-ADEC-2103CC7A62F7}"/>
          </ac:picMkLst>
        </pc:picChg>
      </pc:sldChg>
    </pc:docChg>
  </pc:docChgLst>
  <pc:docChgLst>
    <pc:chgData name="Laurette Garner" userId="S::laurette.garner@carlsbadca.gov::acf6a367-26c0-4cc3-b37a-ee3626c6f560" providerId="AD" clId="Web-{0F86F006-7569-4747-A923-E45180B1F503}"/>
    <pc:docChg chg="addSld delSld modSld sldOrd">
      <pc:chgData name="Laurette Garner" userId="S::laurette.garner@carlsbadca.gov::acf6a367-26c0-4cc3-b37a-ee3626c6f560" providerId="AD" clId="Web-{0F86F006-7569-4747-A923-E45180B1F503}" dt="2021-08-27T21:46:49.969" v="384" actId="1076"/>
      <pc:docMkLst>
        <pc:docMk/>
      </pc:docMkLst>
      <pc:sldChg chg="addSp delSp modSp mod setBg setClrOvrMap">
        <pc:chgData name="Laurette Garner" userId="S::laurette.garner@carlsbadca.gov::acf6a367-26c0-4cc3-b37a-ee3626c6f560" providerId="AD" clId="Web-{0F86F006-7569-4747-A923-E45180B1F503}" dt="2021-08-27T20:52:32.411" v="70" actId="14100"/>
        <pc:sldMkLst>
          <pc:docMk/>
          <pc:sldMk cId="109857222" sldId="256"/>
        </pc:sldMkLst>
        <pc:spChg chg="mod">
          <ac:chgData name="Laurette Garner" userId="S::laurette.garner@carlsbadca.gov::acf6a367-26c0-4cc3-b37a-ee3626c6f560" providerId="AD" clId="Web-{0F86F006-7569-4747-A923-E45180B1F503}" dt="2021-08-27T20:52:32.411" v="70" actId="14100"/>
          <ac:spMkLst>
            <pc:docMk/>
            <pc:sldMk cId="109857222" sldId="256"/>
            <ac:spMk id="2" creationId="{00000000-0000-0000-0000-000000000000}"/>
          </ac:spMkLst>
        </pc:spChg>
        <pc:spChg chg="del mod">
          <ac:chgData name="Laurette Garner" userId="S::laurette.garner@carlsbadca.gov::acf6a367-26c0-4cc3-b37a-ee3626c6f560" providerId="AD" clId="Web-{0F86F006-7569-4747-A923-E45180B1F503}" dt="2021-08-27T19:43:57.154" v="45"/>
          <ac:spMkLst>
            <pc:docMk/>
            <pc:sldMk cId="109857222" sldId="256"/>
            <ac:spMk id="3" creationId="{00000000-0000-0000-0000-000000000000}"/>
          </ac:spMkLst>
        </pc:spChg>
        <pc:spChg chg="add del">
          <ac:chgData name="Laurette Garner" userId="S::laurette.garner@carlsbadca.gov::acf6a367-26c0-4cc3-b37a-ee3626c6f560" providerId="AD" clId="Web-{0F86F006-7569-4747-A923-E45180B1F503}" dt="2021-08-27T19:44:19.904" v="46"/>
          <ac:spMkLst>
            <pc:docMk/>
            <pc:sldMk cId="109857222" sldId="256"/>
            <ac:spMk id="18" creationId="{71B2258F-86CA-4D4D-8270-BC05FCDEBFB3}"/>
          </ac:spMkLst>
        </pc:spChg>
        <pc:spChg chg="add del">
          <ac:chgData name="Laurette Garner" userId="S::laurette.garner@carlsbadca.gov::acf6a367-26c0-4cc3-b37a-ee3626c6f560" providerId="AD" clId="Web-{0F86F006-7569-4747-A923-E45180B1F503}" dt="2021-08-27T20:51:56.082" v="66"/>
          <ac:spMkLst>
            <pc:docMk/>
            <pc:sldMk cId="109857222" sldId="256"/>
            <ac:spMk id="23" creationId="{37C89E4B-3C9F-44B9-8B86-D9E3D112D8EC}"/>
          </ac:spMkLst>
        </pc:spChg>
        <pc:spChg chg="add del">
          <ac:chgData name="Laurette Garner" userId="S::laurette.garner@carlsbadca.gov::acf6a367-26c0-4cc3-b37a-ee3626c6f560" providerId="AD" clId="Web-{0F86F006-7569-4747-A923-E45180B1F503}" dt="2021-08-27T20:51:56.082" v="66"/>
          <ac:spMkLst>
            <pc:docMk/>
            <pc:sldMk cId="109857222" sldId="256"/>
            <ac:spMk id="32" creationId="{9203DE33-2CD4-4CA8-9AF3-37C3B65133B0}"/>
          </ac:spMkLst>
        </pc:spChg>
        <pc:spChg chg="add del">
          <ac:chgData name="Laurette Garner" userId="S::laurette.garner@carlsbadca.gov::acf6a367-26c0-4cc3-b37a-ee3626c6f560" providerId="AD" clId="Web-{0F86F006-7569-4747-A923-E45180B1F503}" dt="2021-08-27T20:51:56.082" v="66"/>
          <ac:spMkLst>
            <pc:docMk/>
            <pc:sldMk cId="109857222" sldId="256"/>
            <ac:spMk id="34" creationId="{0AF57B88-1D4C-41FA-A761-EC1DD10C35CB}"/>
          </ac:spMkLst>
        </pc:spChg>
        <pc:spChg chg="add del">
          <ac:chgData name="Laurette Garner" userId="S::laurette.garner@carlsbadca.gov::acf6a367-26c0-4cc3-b37a-ee3626c6f560" providerId="AD" clId="Web-{0F86F006-7569-4747-A923-E45180B1F503}" dt="2021-08-27T20:51:56.082" v="66"/>
          <ac:spMkLst>
            <pc:docMk/>
            <pc:sldMk cId="109857222" sldId="256"/>
            <ac:spMk id="36" creationId="{D2548F45-5164-4ABB-8212-7F293FDED8D4}"/>
          </ac:spMkLst>
        </pc:spChg>
        <pc:spChg chg="add del">
          <ac:chgData name="Laurette Garner" userId="S::laurette.garner@carlsbadca.gov::acf6a367-26c0-4cc3-b37a-ee3626c6f560" providerId="AD" clId="Web-{0F86F006-7569-4747-A923-E45180B1F503}" dt="2021-08-27T20:51:56.082" v="66"/>
          <ac:spMkLst>
            <pc:docMk/>
            <pc:sldMk cId="109857222" sldId="256"/>
            <ac:spMk id="38" creationId="{5E81CCFB-7BEF-4186-86FB-D09450B4D02D}"/>
          </ac:spMkLst>
        </pc:spChg>
        <pc:spChg chg="add del">
          <ac:chgData name="Laurette Garner" userId="S::laurette.garner@carlsbadca.gov::acf6a367-26c0-4cc3-b37a-ee3626c6f560" providerId="AD" clId="Web-{0F86F006-7569-4747-A923-E45180B1F503}" dt="2021-08-27T20:51:44.472" v="61"/>
          <ac:spMkLst>
            <pc:docMk/>
            <pc:sldMk cId="109857222" sldId="256"/>
            <ac:spMk id="40" creationId="{58153EC8-8E01-4D70-B575-24ABD35A1125}"/>
          </ac:spMkLst>
        </pc:spChg>
        <pc:spChg chg="add del">
          <ac:chgData name="Laurette Garner" userId="S::laurette.garner@carlsbadca.gov::acf6a367-26c0-4cc3-b37a-ee3626c6f560" providerId="AD" clId="Web-{0F86F006-7569-4747-A923-E45180B1F503}" dt="2021-08-27T20:51:52.129" v="63"/>
          <ac:spMkLst>
            <pc:docMk/>
            <pc:sldMk cId="109857222" sldId="256"/>
            <ac:spMk id="41" creationId="{E91DC736-0EF8-4F87-9146-EBF1D2EE4D3D}"/>
          </ac:spMkLst>
        </pc:spChg>
        <pc:spChg chg="add del">
          <ac:chgData name="Laurette Garner" userId="S::laurette.garner@carlsbadca.gov::acf6a367-26c0-4cc3-b37a-ee3626c6f560" providerId="AD" clId="Web-{0F86F006-7569-4747-A923-E45180B1F503}" dt="2021-08-27T20:51:39.910" v="59"/>
          <ac:spMkLst>
            <pc:docMk/>
            <pc:sldMk cId="109857222" sldId="256"/>
            <ac:spMk id="43" creationId="{06DA9DF9-31F7-4056-B42E-878CC92417B8}"/>
          </ac:spMkLst>
        </pc:spChg>
        <pc:spChg chg="add del">
          <ac:chgData name="Laurette Garner" userId="S::laurette.garner@carlsbadca.gov::acf6a367-26c0-4cc3-b37a-ee3626c6f560" providerId="AD" clId="Web-{0F86F006-7569-4747-A923-E45180B1F503}" dt="2021-08-27T20:51:52.129" v="63"/>
          <ac:spMkLst>
            <pc:docMk/>
            <pc:sldMk cId="109857222" sldId="256"/>
            <ac:spMk id="45" creationId="{097CD68E-23E3-4007-8847-CD0944C4F7BE}"/>
          </ac:spMkLst>
        </pc:spChg>
        <pc:spChg chg="add del">
          <ac:chgData name="Laurette Garner" userId="S::laurette.garner@carlsbadca.gov::acf6a367-26c0-4cc3-b37a-ee3626c6f560" providerId="AD" clId="Web-{0F86F006-7569-4747-A923-E45180B1F503}" dt="2021-08-27T20:51:52.129" v="63"/>
          <ac:spMkLst>
            <pc:docMk/>
            <pc:sldMk cId="109857222" sldId="256"/>
            <ac:spMk id="47" creationId="{AF2F604E-43BE-4DC3-B983-E071523364F8}"/>
          </ac:spMkLst>
        </pc:spChg>
        <pc:spChg chg="add del">
          <ac:chgData name="Laurette Garner" userId="S::laurette.garner@carlsbadca.gov::acf6a367-26c0-4cc3-b37a-ee3626c6f560" providerId="AD" clId="Web-{0F86F006-7569-4747-A923-E45180B1F503}" dt="2021-08-27T20:51:52.129" v="63"/>
          <ac:spMkLst>
            <pc:docMk/>
            <pc:sldMk cId="109857222" sldId="256"/>
            <ac:spMk id="49" creationId="{08C9B587-E65E-4B52-B37C-ABEBB6E87928}"/>
          </ac:spMkLst>
        </pc:spChg>
        <pc:picChg chg="add del mod">
          <ac:chgData name="Laurette Garner" userId="S::laurette.garner@carlsbadca.gov::acf6a367-26c0-4cc3-b37a-ee3626c6f560" providerId="AD" clId="Web-{0F86F006-7569-4747-A923-E45180B1F503}" dt="2021-08-27T19:26:04.575" v="2"/>
          <ac:picMkLst>
            <pc:docMk/>
            <pc:sldMk cId="109857222" sldId="256"/>
            <ac:picMk id="4" creationId="{F4C4D59B-9B2E-48B0-9D9A-89037B39B62F}"/>
          </ac:picMkLst>
        </pc:picChg>
        <pc:picChg chg="add del mod">
          <ac:chgData name="Laurette Garner" userId="S::laurette.garner@carlsbadca.gov::acf6a367-26c0-4cc3-b37a-ee3626c6f560" providerId="AD" clId="Web-{0F86F006-7569-4747-A923-E45180B1F503}" dt="2021-08-27T19:26:45.935" v="16"/>
          <ac:picMkLst>
            <pc:docMk/>
            <pc:sldMk cId="109857222" sldId="256"/>
            <ac:picMk id="5" creationId="{CFBC177D-7723-4F93-8B87-26A44A0EDA4B}"/>
          </ac:picMkLst>
        </pc:picChg>
        <pc:picChg chg="add del mod">
          <ac:chgData name="Laurette Garner" userId="S::laurette.garner@carlsbadca.gov::acf6a367-26c0-4cc3-b37a-ee3626c6f560" providerId="AD" clId="Web-{0F86F006-7569-4747-A923-E45180B1F503}" dt="2021-08-27T19:26:45.935" v="15"/>
          <ac:picMkLst>
            <pc:docMk/>
            <pc:sldMk cId="109857222" sldId="256"/>
            <ac:picMk id="6" creationId="{A5635110-6FDE-4F07-B6D6-402E511069B2}"/>
          </ac:picMkLst>
        </pc:picChg>
        <pc:picChg chg="add del mod">
          <ac:chgData name="Laurette Garner" userId="S::laurette.garner@carlsbadca.gov::acf6a367-26c0-4cc3-b37a-ee3626c6f560" providerId="AD" clId="Web-{0F86F006-7569-4747-A923-E45180B1F503}" dt="2021-08-27T19:26:45.935" v="14"/>
          <ac:picMkLst>
            <pc:docMk/>
            <pc:sldMk cId="109857222" sldId="256"/>
            <ac:picMk id="7" creationId="{282B0392-986E-4A60-B459-13CA4054563D}"/>
          </ac:picMkLst>
        </pc:picChg>
        <pc:picChg chg="add del mod">
          <ac:chgData name="Laurette Garner" userId="S::laurette.garner@carlsbadca.gov::acf6a367-26c0-4cc3-b37a-ee3626c6f560" providerId="AD" clId="Web-{0F86F006-7569-4747-A923-E45180B1F503}" dt="2021-08-27T19:26:45.935" v="13"/>
          <ac:picMkLst>
            <pc:docMk/>
            <pc:sldMk cId="109857222" sldId="256"/>
            <ac:picMk id="8" creationId="{966DB997-2775-4C47-9374-8C5D6B334FC7}"/>
          </ac:picMkLst>
        </pc:picChg>
        <pc:picChg chg="add del mod">
          <ac:chgData name="Laurette Garner" userId="S::laurette.garner@carlsbadca.gov::acf6a367-26c0-4cc3-b37a-ee3626c6f560" providerId="AD" clId="Web-{0F86F006-7569-4747-A923-E45180B1F503}" dt="2021-08-27T19:26:45.920" v="12"/>
          <ac:picMkLst>
            <pc:docMk/>
            <pc:sldMk cId="109857222" sldId="256"/>
            <ac:picMk id="9" creationId="{79049728-71F6-455B-9356-1547C1195137}"/>
          </ac:picMkLst>
        </pc:picChg>
        <pc:picChg chg="add del mod">
          <ac:chgData name="Laurette Garner" userId="S::laurette.garner@carlsbadca.gov::acf6a367-26c0-4cc3-b37a-ee3626c6f560" providerId="AD" clId="Web-{0F86F006-7569-4747-A923-E45180B1F503}" dt="2021-08-27T19:26:45.920" v="11"/>
          <ac:picMkLst>
            <pc:docMk/>
            <pc:sldMk cId="109857222" sldId="256"/>
            <ac:picMk id="10" creationId="{75928A8A-8CBC-40A1-8CC1-608DD3D323D8}"/>
          </ac:picMkLst>
        </pc:picChg>
        <pc:picChg chg="add del mod">
          <ac:chgData name="Laurette Garner" userId="S::laurette.garner@carlsbadca.gov::acf6a367-26c0-4cc3-b37a-ee3626c6f560" providerId="AD" clId="Web-{0F86F006-7569-4747-A923-E45180B1F503}" dt="2021-08-27T19:26:45.920" v="10"/>
          <ac:picMkLst>
            <pc:docMk/>
            <pc:sldMk cId="109857222" sldId="256"/>
            <ac:picMk id="11" creationId="{97B8A93E-159B-4AAD-8E1F-A25A54A4F756}"/>
          </ac:picMkLst>
        </pc:picChg>
        <pc:picChg chg="add del mod">
          <ac:chgData name="Laurette Garner" userId="S::laurette.garner@carlsbadca.gov::acf6a367-26c0-4cc3-b37a-ee3626c6f560" providerId="AD" clId="Web-{0F86F006-7569-4747-A923-E45180B1F503}" dt="2021-08-27T19:42:44.934" v="41"/>
          <ac:picMkLst>
            <pc:docMk/>
            <pc:sldMk cId="109857222" sldId="256"/>
            <ac:picMk id="12" creationId="{49F76444-E252-4433-8E1D-819E3C25C57C}"/>
          </ac:picMkLst>
        </pc:picChg>
        <pc:picChg chg="add mod ord">
          <ac:chgData name="Laurette Garner" userId="S::laurette.garner@carlsbadca.gov::acf6a367-26c0-4cc3-b37a-ee3626c6f560" providerId="AD" clId="Web-{0F86F006-7569-4747-A923-E45180B1F503}" dt="2021-08-27T20:51:56.082" v="66"/>
          <ac:picMkLst>
            <pc:docMk/>
            <pc:sldMk cId="109857222" sldId="256"/>
            <ac:picMk id="13" creationId="{C70240A7-5370-49AD-95AC-86803C407CE4}"/>
          </ac:picMkLst>
        </pc:picChg>
        <pc:cxnChg chg="add del">
          <ac:chgData name="Laurette Garner" userId="S::laurette.garner@carlsbadca.gov::acf6a367-26c0-4cc3-b37a-ee3626c6f560" providerId="AD" clId="Web-{0F86F006-7569-4747-A923-E45180B1F503}" dt="2021-08-27T20:51:56.082" v="66"/>
          <ac:cxnSpMkLst>
            <pc:docMk/>
            <pc:sldMk cId="109857222" sldId="256"/>
            <ac:cxnSpMk id="25" creationId="{AA2EAA10-076F-46BD-8F0F-B9A2FB77A85C}"/>
          </ac:cxnSpMkLst>
        </pc:cxnChg>
        <pc:cxnChg chg="add del">
          <ac:chgData name="Laurette Garner" userId="S::laurette.garner@carlsbadca.gov::acf6a367-26c0-4cc3-b37a-ee3626c6f560" providerId="AD" clId="Web-{0F86F006-7569-4747-A923-E45180B1F503}" dt="2021-08-27T20:51:56.082" v="66"/>
          <ac:cxnSpMkLst>
            <pc:docMk/>
            <pc:sldMk cId="109857222" sldId="256"/>
            <ac:cxnSpMk id="27" creationId="{D891E407-403B-4764-86C9-33A56D3BCAA3}"/>
          </ac:cxnSpMkLst>
        </pc:cxnChg>
      </pc:sldChg>
      <pc:sldChg chg="addSp delSp modSp new mod setBg">
        <pc:chgData name="Laurette Garner" userId="S::laurette.garner@carlsbadca.gov::acf6a367-26c0-4cc3-b37a-ee3626c6f560" providerId="AD" clId="Web-{0F86F006-7569-4747-A923-E45180B1F503}" dt="2021-08-27T21:01:04.424" v="127" actId="20577"/>
        <pc:sldMkLst>
          <pc:docMk/>
          <pc:sldMk cId="2484300591" sldId="257"/>
        </pc:sldMkLst>
        <pc:spChg chg="mod">
          <ac:chgData name="Laurette Garner" userId="S::laurette.garner@carlsbadca.gov::acf6a367-26c0-4cc3-b37a-ee3626c6f560" providerId="AD" clId="Web-{0F86F006-7569-4747-A923-E45180B1F503}" dt="2021-08-27T21:00:06.454" v="112"/>
          <ac:spMkLst>
            <pc:docMk/>
            <pc:sldMk cId="2484300591" sldId="257"/>
            <ac:spMk id="2" creationId="{C1FACBF9-DEB9-4EFD-AC2E-83A2E30AF901}"/>
          </ac:spMkLst>
        </pc:spChg>
        <pc:spChg chg="mod">
          <ac:chgData name="Laurette Garner" userId="S::laurette.garner@carlsbadca.gov::acf6a367-26c0-4cc3-b37a-ee3626c6f560" providerId="AD" clId="Web-{0F86F006-7569-4747-A923-E45180B1F503}" dt="2021-08-27T21:01:04.424" v="127" actId="20577"/>
          <ac:spMkLst>
            <pc:docMk/>
            <pc:sldMk cId="2484300591" sldId="257"/>
            <ac:spMk id="3" creationId="{2A21E727-3E9D-4E8D-A8F1-713EC0546AED}"/>
          </ac:spMkLst>
        </pc:spChg>
        <pc:spChg chg="add del">
          <ac:chgData name="Laurette Garner" userId="S::laurette.garner@carlsbadca.gov::acf6a367-26c0-4cc3-b37a-ee3626c6f560" providerId="AD" clId="Web-{0F86F006-7569-4747-A923-E45180B1F503}" dt="2021-08-27T20:59:50.110" v="110"/>
          <ac:spMkLst>
            <pc:docMk/>
            <pc:sldMk cId="2484300591" sldId="257"/>
            <ac:spMk id="10" creationId="{A8384FB5-9ADC-4DDC-881B-597D56F5B15D}"/>
          </ac:spMkLst>
        </pc:spChg>
        <pc:spChg chg="add del">
          <ac:chgData name="Laurette Garner" userId="S::laurette.garner@carlsbadca.gov::acf6a367-26c0-4cc3-b37a-ee3626c6f560" providerId="AD" clId="Web-{0F86F006-7569-4747-A923-E45180B1F503}" dt="2021-08-27T20:59:50.110" v="110"/>
          <ac:spMkLst>
            <pc:docMk/>
            <pc:sldMk cId="2484300591" sldId="257"/>
            <ac:spMk id="12" creationId="{91E5A9A7-95C6-4F4F-B00E-C82E07FE62EF}"/>
          </ac:spMkLst>
        </pc:spChg>
        <pc:spChg chg="add del">
          <ac:chgData name="Laurette Garner" userId="S::laurette.garner@carlsbadca.gov::acf6a367-26c0-4cc3-b37a-ee3626c6f560" providerId="AD" clId="Web-{0F86F006-7569-4747-A923-E45180B1F503}" dt="2021-08-27T20:59:50.110" v="110"/>
          <ac:spMkLst>
            <pc:docMk/>
            <pc:sldMk cId="2484300591" sldId="257"/>
            <ac:spMk id="14" creationId="{D07DD2DE-F619-49DD-B5E7-03A290FF4ED1}"/>
          </ac:spMkLst>
        </pc:spChg>
        <pc:spChg chg="add del">
          <ac:chgData name="Laurette Garner" userId="S::laurette.garner@carlsbadca.gov::acf6a367-26c0-4cc3-b37a-ee3626c6f560" providerId="AD" clId="Web-{0F86F006-7569-4747-A923-E45180B1F503}" dt="2021-08-27T20:59:50.110" v="110"/>
          <ac:spMkLst>
            <pc:docMk/>
            <pc:sldMk cId="2484300591" sldId="257"/>
            <ac:spMk id="16" creationId="{85149191-5F60-4A28-AAFF-039F96B0F3EC}"/>
          </ac:spMkLst>
        </pc:spChg>
        <pc:spChg chg="add del">
          <ac:chgData name="Laurette Garner" userId="S::laurette.garner@carlsbadca.gov::acf6a367-26c0-4cc3-b37a-ee3626c6f560" providerId="AD" clId="Web-{0F86F006-7569-4747-A923-E45180B1F503}" dt="2021-08-27T20:59:50.110" v="110"/>
          <ac:spMkLst>
            <pc:docMk/>
            <pc:sldMk cId="2484300591" sldId="257"/>
            <ac:spMk id="18" creationId="{F8260ED5-17F7-4158-B241-D51DD4CF1B7E}"/>
          </ac:spMkLst>
        </pc:spChg>
        <pc:spChg chg="add del">
          <ac:chgData name="Laurette Garner" userId="S::laurette.garner@carlsbadca.gov::acf6a367-26c0-4cc3-b37a-ee3626c6f560" providerId="AD" clId="Web-{0F86F006-7569-4747-A923-E45180B1F503}" dt="2021-08-27T21:00:06.454" v="112"/>
          <ac:spMkLst>
            <pc:docMk/>
            <pc:sldMk cId="2484300591" sldId="257"/>
            <ac:spMk id="23" creationId="{3C54F4CE-85F0-46ED-80DA-9518C9251AD1}"/>
          </ac:spMkLst>
        </pc:spChg>
        <pc:spChg chg="add del">
          <ac:chgData name="Laurette Garner" userId="S::laurette.garner@carlsbadca.gov::acf6a367-26c0-4cc3-b37a-ee3626c6f560" providerId="AD" clId="Web-{0F86F006-7569-4747-A923-E45180B1F503}" dt="2021-08-27T21:00:06.454" v="112"/>
          <ac:spMkLst>
            <pc:docMk/>
            <pc:sldMk cId="2484300591" sldId="257"/>
            <ac:spMk id="25" creationId="{DADD1FCA-8ACB-4958-81DD-4CDD6D3E1921}"/>
          </ac:spMkLst>
        </pc:spChg>
        <pc:spChg chg="add">
          <ac:chgData name="Laurette Garner" userId="S::laurette.garner@carlsbadca.gov::acf6a367-26c0-4cc3-b37a-ee3626c6f560" providerId="AD" clId="Web-{0F86F006-7569-4747-A923-E45180B1F503}" dt="2021-08-27T21:00:06.454" v="112"/>
          <ac:spMkLst>
            <pc:docMk/>
            <pc:sldMk cId="2484300591" sldId="257"/>
            <ac:spMk id="30" creationId="{6F5A5072-7B47-4D32-B52A-4EBBF590B8A5}"/>
          </ac:spMkLst>
        </pc:spChg>
        <pc:spChg chg="add">
          <ac:chgData name="Laurette Garner" userId="S::laurette.garner@carlsbadca.gov::acf6a367-26c0-4cc3-b37a-ee3626c6f560" providerId="AD" clId="Web-{0F86F006-7569-4747-A923-E45180B1F503}" dt="2021-08-27T21:00:06.454" v="112"/>
          <ac:spMkLst>
            <pc:docMk/>
            <pc:sldMk cId="2484300591" sldId="257"/>
            <ac:spMk id="32" creationId="{9715DAF0-AE1B-46C9-8A6B-DB2AA05AB91D}"/>
          </ac:spMkLst>
        </pc:spChg>
        <pc:spChg chg="add">
          <ac:chgData name="Laurette Garner" userId="S::laurette.garner@carlsbadca.gov::acf6a367-26c0-4cc3-b37a-ee3626c6f560" providerId="AD" clId="Web-{0F86F006-7569-4747-A923-E45180B1F503}" dt="2021-08-27T21:00:06.454" v="112"/>
          <ac:spMkLst>
            <pc:docMk/>
            <pc:sldMk cId="2484300591" sldId="257"/>
            <ac:spMk id="34" creationId="{6016219D-510E-4184-9090-6D5578A87BD1}"/>
          </ac:spMkLst>
        </pc:spChg>
        <pc:spChg chg="add">
          <ac:chgData name="Laurette Garner" userId="S::laurette.garner@carlsbadca.gov::acf6a367-26c0-4cc3-b37a-ee3626c6f560" providerId="AD" clId="Web-{0F86F006-7569-4747-A923-E45180B1F503}" dt="2021-08-27T21:00:06.454" v="112"/>
          <ac:spMkLst>
            <pc:docMk/>
            <pc:sldMk cId="2484300591" sldId="257"/>
            <ac:spMk id="36" creationId="{AFF4A713-7B75-4B21-90D7-5AB19547C728}"/>
          </ac:spMkLst>
        </pc:spChg>
        <pc:spChg chg="add">
          <ac:chgData name="Laurette Garner" userId="S::laurette.garner@carlsbadca.gov::acf6a367-26c0-4cc3-b37a-ee3626c6f560" providerId="AD" clId="Web-{0F86F006-7569-4747-A923-E45180B1F503}" dt="2021-08-27T21:00:06.454" v="112"/>
          <ac:spMkLst>
            <pc:docMk/>
            <pc:sldMk cId="2484300591" sldId="257"/>
            <ac:spMk id="38" creationId="{DC631C0B-6DA6-4E57-8231-CE32B3434A7E}"/>
          </ac:spMkLst>
        </pc:spChg>
        <pc:spChg chg="add">
          <ac:chgData name="Laurette Garner" userId="S::laurette.garner@carlsbadca.gov::acf6a367-26c0-4cc3-b37a-ee3626c6f560" providerId="AD" clId="Web-{0F86F006-7569-4747-A923-E45180B1F503}" dt="2021-08-27T21:00:06.454" v="112"/>
          <ac:spMkLst>
            <pc:docMk/>
            <pc:sldMk cId="2484300591" sldId="257"/>
            <ac:spMk id="40" creationId="{C29501E6-A978-4A61-9689-9085AF97A53A}"/>
          </ac:spMkLst>
        </pc:spChg>
        <pc:picChg chg="add del mod">
          <ac:chgData name="Laurette Garner" userId="S::laurette.garner@carlsbadca.gov::acf6a367-26c0-4cc3-b37a-ee3626c6f560" providerId="AD" clId="Web-{0F86F006-7569-4747-A923-E45180B1F503}" dt="2021-08-27T20:55:50.338" v="90"/>
          <ac:picMkLst>
            <pc:docMk/>
            <pc:sldMk cId="2484300591" sldId="257"/>
            <ac:picMk id="4" creationId="{FE03F693-DADA-4614-8DB4-49144064B6D9}"/>
          </ac:picMkLst>
        </pc:picChg>
        <pc:picChg chg="add del mod">
          <ac:chgData name="Laurette Garner" userId="S::laurette.garner@carlsbadca.gov::acf6a367-26c0-4cc3-b37a-ee3626c6f560" providerId="AD" clId="Web-{0F86F006-7569-4747-A923-E45180B1F503}" dt="2021-08-27T20:58:00.122" v="103"/>
          <ac:picMkLst>
            <pc:docMk/>
            <pc:sldMk cId="2484300591" sldId="257"/>
            <ac:picMk id="5" creationId="{8B298095-5A7B-43AF-8EE0-B26D393D9131}"/>
          </ac:picMkLst>
        </pc:picChg>
        <pc:picChg chg="add del mod">
          <ac:chgData name="Laurette Garner" userId="S::laurette.garner@carlsbadca.gov::acf6a367-26c0-4cc3-b37a-ee3626c6f560" providerId="AD" clId="Web-{0F86F006-7569-4747-A923-E45180B1F503}" dt="2021-08-27T21:00:02.673" v="111"/>
          <ac:picMkLst>
            <pc:docMk/>
            <pc:sldMk cId="2484300591" sldId="257"/>
            <ac:picMk id="6" creationId="{4F8797E8-0434-4026-80DC-D1007965065F}"/>
          </ac:picMkLst>
        </pc:picChg>
      </pc:sldChg>
      <pc:sldChg chg="new del">
        <pc:chgData name="Laurette Garner" userId="S::laurette.garner@carlsbadca.gov::acf6a367-26c0-4cc3-b37a-ee3626c6f560" providerId="AD" clId="Web-{0F86F006-7569-4747-A923-E45180B1F503}" dt="2021-08-27T20:52:23.770" v="69"/>
        <pc:sldMkLst>
          <pc:docMk/>
          <pc:sldMk cId="3221941754" sldId="257"/>
        </pc:sldMkLst>
      </pc:sldChg>
      <pc:sldChg chg="addSp delSp modSp new mod ord setBg">
        <pc:chgData name="Laurette Garner" userId="S::laurette.garner@carlsbadca.gov::acf6a367-26c0-4cc3-b37a-ee3626c6f560" providerId="AD" clId="Web-{0F86F006-7569-4747-A923-E45180B1F503}" dt="2021-08-27T21:44:59.973" v="334"/>
        <pc:sldMkLst>
          <pc:docMk/>
          <pc:sldMk cId="879406235" sldId="258"/>
        </pc:sldMkLst>
        <pc:spChg chg="add mod">
          <ac:chgData name="Laurette Garner" userId="S::laurette.garner@carlsbadca.gov::acf6a367-26c0-4cc3-b37a-ee3626c6f560" providerId="AD" clId="Web-{0F86F006-7569-4747-A923-E45180B1F503}" dt="2021-08-27T21:43:53.216" v="317" actId="1076"/>
          <ac:spMkLst>
            <pc:docMk/>
            <pc:sldMk cId="879406235" sldId="258"/>
            <ac:spMk id="3" creationId="{2EFF463C-87E8-441D-8755-D328B357B4EF}"/>
          </ac:spMkLst>
        </pc:spChg>
        <pc:spChg chg="add del">
          <ac:chgData name="Laurette Garner" userId="S::laurette.garner@carlsbadca.gov::acf6a367-26c0-4cc3-b37a-ee3626c6f560" providerId="AD" clId="Web-{0F86F006-7569-4747-A923-E45180B1F503}" dt="2021-08-27T21:00:44.564" v="122"/>
          <ac:spMkLst>
            <pc:docMk/>
            <pc:sldMk cId="879406235" sldId="258"/>
            <ac:spMk id="4" creationId="{AB8C311F-7253-4AED-9701-7FC0708C41C7}"/>
          </ac:spMkLst>
        </pc:spChg>
        <pc:spChg chg="add del">
          <ac:chgData name="Laurette Garner" userId="S::laurette.garner@carlsbadca.gov::acf6a367-26c0-4cc3-b37a-ee3626c6f560" providerId="AD" clId="Web-{0F86F006-7569-4747-A923-E45180B1F503}" dt="2021-08-27T21:00:44.564" v="122"/>
          <ac:spMkLst>
            <pc:docMk/>
            <pc:sldMk cId="879406235" sldId="258"/>
            <ac:spMk id="5" creationId="{E2384209-CB15-4CDF-9D31-C44FD9A3F20D}"/>
          </ac:spMkLst>
        </pc:spChg>
        <pc:spChg chg="add del">
          <ac:chgData name="Laurette Garner" userId="S::laurette.garner@carlsbadca.gov::acf6a367-26c0-4cc3-b37a-ee3626c6f560" providerId="AD" clId="Web-{0F86F006-7569-4747-A923-E45180B1F503}" dt="2021-08-27T21:00:38.877" v="118"/>
          <ac:spMkLst>
            <pc:docMk/>
            <pc:sldMk cId="879406235" sldId="258"/>
            <ac:spMk id="7" creationId="{32BC26D8-82FB-445E-AA49-62A77D7C1EE0}"/>
          </ac:spMkLst>
        </pc:spChg>
        <pc:spChg chg="add del">
          <ac:chgData name="Laurette Garner" userId="S::laurette.garner@carlsbadca.gov::acf6a367-26c0-4cc3-b37a-ee3626c6f560" providerId="AD" clId="Web-{0F86F006-7569-4747-A923-E45180B1F503}" dt="2021-08-27T21:00:38.877" v="118"/>
          <ac:spMkLst>
            <pc:docMk/>
            <pc:sldMk cId="879406235" sldId="258"/>
            <ac:spMk id="9" creationId="{CB44330D-EA18-4254-AA95-EB49948539B8}"/>
          </ac:spMkLst>
        </pc:spChg>
        <pc:spChg chg="add del">
          <ac:chgData name="Laurette Garner" userId="S::laurette.garner@carlsbadca.gov::acf6a367-26c0-4cc3-b37a-ee3626c6f560" providerId="AD" clId="Web-{0F86F006-7569-4747-A923-E45180B1F503}" dt="2021-08-27T21:00:44.564" v="122"/>
          <ac:spMkLst>
            <pc:docMk/>
            <pc:sldMk cId="879406235" sldId="258"/>
            <ac:spMk id="11" creationId="{2633B3B5-CC90-43F0-8714-D31D1F3F0209}"/>
          </ac:spMkLst>
        </pc:spChg>
        <pc:spChg chg="add del">
          <ac:chgData name="Laurette Garner" userId="S::laurette.garner@carlsbadca.gov::acf6a367-26c0-4cc3-b37a-ee3626c6f560" providerId="AD" clId="Web-{0F86F006-7569-4747-A923-E45180B1F503}" dt="2021-08-27T21:00:44.564" v="122"/>
          <ac:spMkLst>
            <pc:docMk/>
            <pc:sldMk cId="879406235" sldId="258"/>
            <ac:spMk id="13" creationId="{A8D57A06-A426-446D-B02C-A2DC6B62E45E}"/>
          </ac:spMkLst>
        </pc:spChg>
        <pc:picChg chg="add mod">
          <ac:chgData name="Laurette Garner" userId="S::laurette.garner@carlsbadca.gov::acf6a367-26c0-4cc3-b37a-ee3626c6f560" providerId="AD" clId="Web-{0F86F006-7569-4747-A923-E45180B1F503}" dt="2021-08-27T21:00:44.564" v="123"/>
          <ac:picMkLst>
            <pc:docMk/>
            <pc:sldMk cId="879406235" sldId="258"/>
            <ac:picMk id="2" creationId="{172D43B5-382B-4C33-BE6C-EEC8059AAE3C}"/>
          </ac:picMkLst>
        </pc:picChg>
      </pc:sldChg>
      <pc:sldChg chg="addSp delSp modSp new mod setBg">
        <pc:chgData name="Laurette Garner" userId="S::laurette.garner@carlsbadca.gov::acf6a367-26c0-4cc3-b37a-ee3626c6f560" providerId="AD" clId="Web-{0F86F006-7569-4747-A923-E45180B1F503}" dt="2021-08-27T21:05:39.947" v="176" actId="1076"/>
        <pc:sldMkLst>
          <pc:docMk/>
          <pc:sldMk cId="1620744975" sldId="259"/>
        </pc:sldMkLst>
        <pc:spChg chg="add mod">
          <ac:chgData name="Laurette Garner" userId="S::laurette.garner@carlsbadca.gov::acf6a367-26c0-4cc3-b37a-ee3626c6f560" providerId="AD" clId="Web-{0F86F006-7569-4747-A923-E45180B1F503}" dt="2021-08-27T21:05:39.947" v="176" actId="1076"/>
          <ac:spMkLst>
            <pc:docMk/>
            <pc:sldMk cId="1620744975" sldId="259"/>
            <ac:spMk id="3" creationId="{CDAAF932-10CD-41F8-9F4F-50534F019859}"/>
          </ac:spMkLst>
        </pc:spChg>
        <pc:spChg chg="add del">
          <ac:chgData name="Laurette Garner" userId="S::laurette.garner@carlsbadca.gov::acf6a367-26c0-4cc3-b37a-ee3626c6f560" providerId="AD" clId="Web-{0F86F006-7569-4747-A923-E45180B1F503}" dt="2021-08-27T21:04:10.101" v="138"/>
          <ac:spMkLst>
            <pc:docMk/>
            <pc:sldMk cId="1620744975" sldId="259"/>
            <ac:spMk id="7" creationId="{42A4FC2C-047E-45A5-965D-8E1E3BF09BC6}"/>
          </ac:spMkLst>
        </pc:spChg>
        <pc:spChg chg="add del">
          <ac:chgData name="Laurette Garner" userId="S::laurette.garner@carlsbadca.gov::acf6a367-26c0-4cc3-b37a-ee3626c6f560" providerId="AD" clId="Web-{0F86F006-7569-4747-A923-E45180B1F503}" dt="2021-08-27T21:04:10.101" v="137"/>
          <ac:spMkLst>
            <pc:docMk/>
            <pc:sldMk cId="1620744975" sldId="259"/>
            <ac:spMk id="9" creationId="{42A4FC2C-047E-45A5-965D-8E1E3BF09BC6}"/>
          </ac:spMkLst>
        </pc:spChg>
        <pc:spChg chg="add">
          <ac:chgData name="Laurette Garner" userId="S::laurette.garner@carlsbadca.gov::acf6a367-26c0-4cc3-b37a-ee3626c6f560" providerId="AD" clId="Web-{0F86F006-7569-4747-A923-E45180B1F503}" dt="2021-08-27T21:04:10.101" v="138"/>
          <ac:spMkLst>
            <pc:docMk/>
            <pc:sldMk cId="1620744975" sldId="259"/>
            <ac:spMk id="10" creationId="{42A4FC2C-047E-45A5-965D-8E1E3BF09BC6}"/>
          </ac:spMkLst>
        </pc:spChg>
        <pc:spChg chg="add del">
          <ac:chgData name="Laurette Garner" userId="S::laurette.garner@carlsbadca.gov::acf6a367-26c0-4cc3-b37a-ee3626c6f560" providerId="AD" clId="Web-{0F86F006-7569-4747-A923-E45180B1F503}" dt="2021-08-27T21:03:56.913" v="135"/>
          <ac:spMkLst>
            <pc:docMk/>
            <pc:sldMk cId="1620744975" sldId="259"/>
            <ac:spMk id="12" creationId="{42A4FC2C-047E-45A5-965D-8E1E3BF09BC6}"/>
          </ac:spMkLst>
        </pc:spChg>
        <pc:picChg chg="add mod">
          <ac:chgData name="Laurette Garner" userId="S::laurette.garner@carlsbadca.gov::acf6a367-26c0-4cc3-b37a-ee3626c6f560" providerId="AD" clId="Web-{0F86F006-7569-4747-A923-E45180B1F503}" dt="2021-08-27T21:04:10.101" v="138"/>
          <ac:picMkLst>
            <pc:docMk/>
            <pc:sldMk cId="1620744975" sldId="259"/>
            <ac:picMk id="2" creationId="{B95500AE-F2BC-43EC-AADE-7FF399E99DDD}"/>
          </ac:picMkLst>
        </pc:picChg>
      </pc:sldChg>
      <pc:sldChg chg="addSp delSp modSp new mod setBg">
        <pc:chgData name="Laurette Garner" userId="S::laurette.garner@carlsbadca.gov::acf6a367-26c0-4cc3-b37a-ee3626c6f560" providerId="AD" clId="Web-{0F86F006-7569-4747-A923-E45180B1F503}" dt="2021-08-27T21:10:27.048" v="215" actId="1076"/>
        <pc:sldMkLst>
          <pc:docMk/>
          <pc:sldMk cId="470701960" sldId="260"/>
        </pc:sldMkLst>
        <pc:spChg chg="add mod">
          <ac:chgData name="Laurette Garner" userId="S::laurette.garner@carlsbadca.gov::acf6a367-26c0-4cc3-b37a-ee3626c6f560" providerId="AD" clId="Web-{0F86F006-7569-4747-A923-E45180B1F503}" dt="2021-08-27T21:10:27.048" v="215" actId="1076"/>
          <ac:spMkLst>
            <pc:docMk/>
            <pc:sldMk cId="470701960" sldId="260"/>
            <ac:spMk id="4" creationId="{C5970787-FD90-4DD9-848F-EF8D10A8141C}"/>
          </ac:spMkLst>
        </pc:spChg>
        <pc:spChg chg="add del">
          <ac:chgData name="Laurette Garner" userId="S::laurette.garner@carlsbadca.gov::acf6a367-26c0-4cc3-b37a-ee3626c6f560" providerId="AD" clId="Web-{0F86F006-7569-4747-A923-E45180B1F503}" dt="2021-08-27T21:09:16.234" v="190"/>
          <ac:spMkLst>
            <pc:docMk/>
            <pc:sldMk cId="470701960" sldId="260"/>
            <ac:spMk id="8" creationId="{42A4FC2C-047E-45A5-965D-8E1E3BF09BC6}"/>
          </ac:spMkLst>
        </pc:spChg>
        <pc:spChg chg="add del">
          <ac:chgData name="Laurette Garner" userId="S::laurette.garner@carlsbadca.gov::acf6a367-26c0-4cc3-b37a-ee3626c6f560" providerId="AD" clId="Web-{0F86F006-7569-4747-A923-E45180B1F503}" dt="2021-08-27T21:09:16.218" v="189"/>
          <ac:spMkLst>
            <pc:docMk/>
            <pc:sldMk cId="470701960" sldId="260"/>
            <ac:spMk id="13" creationId="{B670DBD5-770C-4383-9F54-5B86E86BD5BB}"/>
          </ac:spMkLst>
        </pc:spChg>
        <pc:picChg chg="add del mod">
          <ac:chgData name="Laurette Garner" userId="S::laurette.garner@carlsbadca.gov::acf6a367-26c0-4cc3-b37a-ee3626c6f560" providerId="AD" clId="Web-{0F86F006-7569-4747-A923-E45180B1F503}" dt="2021-08-27T21:06:55.496" v="182"/>
          <ac:picMkLst>
            <pc:docMk/>
            <pc:sldMk cId="470701960" sldId="260"/>
            <ac:picMk id="2" creationId="{D4809EF9-45BE-4441-9CF9-8BB495B9B14E}"/>
          </ac:picMkLst>
        </pc:picChg>
        <pc:picChg chg="add mod">
          <ac:chgData name="Laurette Garner" userId="S::laurette.garner@carlsbadca.gov::acf6a367-26c0-4cc3-b37a-ee3626c6f560" providerId="AD" clId="Web-{0F86F006-7569-4747-A923-E45180B1F503}" dt="2021-08-27T21:09:16.234" v="190"/>
          <ac:picMkLst>
            <pc:docMk/>
            <pc:sldMk cId="470701960" sldId="260"/>
            <ac:picMk id="3" creationId="{1E73DD17-3856-4828-85C3-B2834605D0CC}"/>
          </ac:picMkLst>
        </pc:picChg>
      </pc:sldChg>
      <pc:sldChg chg="addSp delSp modSp new mod setBg">
        <pc:chgData name="Laurette Garner" userId="S::laurette.garner@carlsbadca.gov::acf6a367-26c0-4cc3-b37a-ee3626c6f560" providerId="AD" clId="Web-{0F86F006-7569-4747-A923-E45180B1F503}" dt="2021-08-27T21:39:43.722" v="255" actId="1076"/>
        <pc:sldMkLst>
          <pc:docMk/>
          <pc:sldMk cId="363736322" sldId="261"/>
        </pc:sldMkLst>
        <pc:spChg chg="add mod">
          <ac:chgData name="Laurette Garner" userId="S::laurette.garner@carlsbadca.gov::acf6a367-26c0-4cc3-b37a-ee3626c6f560" providerId="AD" clId="Web-{0F86F006-7569-4747-A923-E45180B1F503}" dt="2021-08-27T21:39:19.422" v="251"/>
          <ac:spMkLst>
            <pc:docMk/>
            <pc:sldMk cId="363736322" sldId="261"/>
            <ac:spMk id="3" creationId="{06F2BE33-F32F-44EA-916D-003683DB6516}"/>
          </ac:spMkLst>
        </pc:spChg>
        <pc:spChg chg="add del">
          <ac:chgData name="Laurette Garner" userId="S::laurette.garner@carlsbadca.gov::acf6a367-26c0-4cc3-b37a-ee3626c6f560" providerId="AD" clId="Web-{0F86F006-7569-4747-A923-E45180B1F503}" dt="2021-08-27T21:13:37.319" v="222"/>
          <ac:spMkLst>
            <pc:docMk/>
            <pc:sldMk cId="363736322" sldId="261"/>
            <ac:spMk id="4" creationId="{32BC26D8-82FB-445E-AA49-62A77D7C1EE0}"/>
          </ac:spMkLst>
        </pc:spChg>
        <pc:spChg chg="add del">
          <ac:chgData name="Laurette Garner" userId="S::laurette.garner@carlsbadca.gov::acf6a367-26c0-4cc3-b37a-ee3626c6f560" providerId="AD" clId="Web-{0F86F006-7569-4747-A923-E45180B1F503}" dt="2021-08-27T21:13:37.319" v="222"/>
          <ac:spMkLst>
            <pc:docMk/>
            <pc:sldMk cId="363736322" sldId="261"/>
            <ac:spMk id="5" creationId="{CB44330D-EA18-4254-AA95-EB49948539B8}"/>
          </ac:spMkLst>
        </pc:spChg>
        <pc:spChg chg="add del">
          <ac:chgData name="Laurette Garner" userId="S::laurette.garner@carlsbadca.gov::acf6a367-26c0-4cc3-b37a-ee3626c6f560" providerId="AD" clId="Web-{0F86F006-7569-4747-A923-E45180B1F503}" dt="2021-08-27T21:38:16.838" v="229"/>
          <ac:spMkLst>
            <pc:docMk/>
            <pc:sldMk cId="363736322" sldId="261"/>
            <ac:spMk id="6" creationId="{A2509F26-B5DC-4BA7-B476-4CB044237A2E}"/>
          </ac:spMkLst>
        </pc:spChg>
        <pc:spChg chg="add del">
          <ac:chgData name="Laurette Garner" userId="S::laurette.garner@carlsbadca.gov::acf6a367-26c0-4cc3-b37a-ee3626c6f560" providerId="AD" clId="Web-{0F86F006-7569-4747-A923-E45180B1F503}" dt="2021-08-27T21:13:34.475" v="220"/>
          <ac:spMkLst>
            <pc:docMk/>
            <pc:sldMk cId="363736322" sldId="261"/>
            <ac:spMk id="7" creationId="{AB8C311F-7253-4AED-9701-7FC0708C41C7}"/>
          </ac:spMkLst>
        </pc:spChg>
        <pc:spChg chg="add del">
          <ac:chgData name="Laurette Garner" userId="S::laurette.garner@carlsbadca.gov::acf6a367-26c0-4cc3-b37a-ee3626c6f560" providerId="AD" clId="Web-{0F86F006-7569-4747-A923-E45180B1F503}" dt="2021-08-27T21:38:16.838" v="229"/>
          <ac:spMkLst>
            <pc:docMk/>
            <pc:sldMk cId="363736322" sldId="261"/>
            <ac:spMk id="8" creationId="{DB103EB1-B135-4526-B883-33228FC27FF1}"/>
          </ac:spMkLst>
        </pc:spChg>
        <pc:spChg chg="add del">
          <ac:chgData name="Laurette Garner" userId="S::laurette.garner@carlsbadca.gov::acf6a367-26c0-4cc3-b37a-ee3626c6f560" providerId="AD" clId="Web-{0F86F006-7569-4747-A923-E45180B1F503}" dt="2021-08-27T21:13:34.475" v="220"/>
          <ac:spMkLst>
            <pc:docMk/>
            <pc:sldMk cId="363736322" sldId="261"/>
            <ac:spMk id="9" creationId="{E2384209-CB15-4CDF-9D31-C44FD9A3F20D}"/>
          </ac:spMkLst>
        </pc:spChg>
        <pc:spChg chg="add del">
          <ac:chgData name="Laurette Garner" userId="S::laurette.garner@carlsbadca.gov::acf6a367-26c0-4cc3-b37a-ee3626c6f560" providerId="AD" clId="Web-{0F86F006-7569-4747-A923-E45180B1F503}" dt="2021-08-27T21:38:33.839" v="231"/>
          <ac:spMkLst>
            <pc:docMk/>
            <pc:sldMk cId="363736322" sldId="261"/>
            <ac:spMk id="10" creationId="{32BC26D8-82FB-445E-AA49-62A77D7C1EE0}"/>
          </ac:spMkLst>
        </pc:spChg>
        <pc:spChg chg="add del">
          <ac:chgData name="Laurette Garner" userId="S::laurette.garner@carlsbadca.gov::acf6a367-26c0-4cc3-b37a-ee3626c6f560" providerId="AD" clId="Web-{0F86F006-7569-4747-A923-E45180B1F503}" dt="2021-08-27T21:13:34.475" v="220"/>
          <ac:spMkLst>
            <pc:docMk/>
            <pc:sldMk cId="363736322" sldId="261"/>
            <ac:spMk id="11" creationId="{2633B3B5-CC90-43F0-8714-D31D1F3F0209}"/>
          </ac:spMkLst>
        </pc:spChg>
        <pc:spChg chg="add del">
          <ac:chgData name="Laurette Garner" userId="S::laurette.garner@carlsbadca.gov::acf6a367-26c0-4cc3-b37a-ee3626c6f560" providerId="AD" clId="Web-{0F86F006-7569-4747-A923-E45180B1F503}" dt="2021-08-27T21:38:33.839" v="231"/>
          <ac:spMkLst>
            <pc:docMk/>
            <pc:sldMk cId="363736322" sldId="261"/>
            <ac:spMk id="12" creationId="{CB44330D-EA18-4254-AA95-EB49948539B8}"/>
          </ac:spMkLst>
        </pc:spChg>
        <pc:spChg chg="add del">
          <ac:chgData name="Laurette Garner" userId="S::laurette.garner@carlsbadca.gov::acf6a367-26c0-4cc3-b37a-ee3626c6f560" providerId="AD" clId="Web-{0F86F006-7569-4747-A923-E45180B1F503}" dt="2021-08-27T21:13:34.475" v="220"/>
          <ac:spMkLst>
            <pc:docMk/>
            <pc:sldMk cId="363736322" sldId="261"/>
            <ac:spMk id="13" creationId="{A8D57A06-A426-446D-B02C-A2DC6B62E45E}"/>
          </ac:spMkLst>
        </pc:spChg>
        <pc:spChg chg="add">
          <ac:chgData name="Laurette Garner" userId="S::laurette.garner@carlsbadca.gov::acf6a367-26c0-4cc3-b37a-ee3626c6f560" providerId="AD" clId="Web-{0F86F006-7569-4747-A923-E45180B1F503}" dt="2021-08-27T21:39:19.422" v="251"/>
          <ac:spMkLst>
            <pc:docMk/>
            <pc:sldMk cId="363736322" sldId="261"/>
            <ac:spMk id="14" creationId="{D12DDE76-C203-4047-9998-63900085B5E8}"/>
          </ac:spMkLst>
        </pc:spChg>
        <pc:picChg chg="add mod ord">
          <ac:chgData name="Laurette Garner" userId="S::laurette.garner@carlsbadca.gov::acf6a367-26c0-4cc3-b37a-ee3626c6f560" providerId="AD" clId="Web-{0F86F006-7569-4747-A923-E45180B1F503}" dt="2021-08-27T21:39:43.722" v="255" actId="1076"/>
          <ac:picMkLst>
            <pc:docMk/>
            <pc:sldMk cId="363736322" sldId="261"/>
            <ac:picMk id="2" creationId="{4B14B00D-650B-4541-816B-0620666277A8}"/>
          </ac:picMkLst>
        </pc:picChg>
      </pc:sldChg>
      <pc:sldChg chg="addSp delSp modSp new mod setBg">
        <pc:chgData name="Laurette Garner" userId="S::laurette.garner@carlsbadca.gov::acf6a367-26c0-4cc3-b37a-ee3626c6f560" providerId="AD" clId="Web-{0F86F006-7569-4747-A923-E45180B1F503}" dt="2021-08-27T21:46:49.969" v="384" actId="1076"/>
        <pc:sldMkLst>
          <pc:docMk/>
          <pc:sldMk cId="1385257734" sldId="262"/>
        </pc:sldMkLst>
        <pc:spChg chg="add mod">
          <ac:chgData name="Laurette Garner" userId="S::laurette.garner@carlsbadca.gov::acf6a367-26c0-4cc3-b37a-ee3626c6f560" providerId="AD" clId="Web-{0F86F006-7569-4747-A923-E45180B1F503}" dt="2021-08-27T21:46:49.969" v="384" actId="1076"/>
          <ac:spMkLst>
            <pc:docMk/>
            <pc:sldMk cId="1385257734" sldId="262"/>
            <ac:spMk id="4" creationId="{C55AD9A0-7D04-4B30-8390-F831FCC70F10}"/>
          </ac:spMkLst>
        </pc:spChg>
        <pc:spChg chg="add del">
          <ac:chgData name="Laurette Garner" userId="S::laurette.garner@carlsbadca.gov::acf6a367-26c0-4cc3-b37a-ee3626c6f560" providerId="AD" clId="Web-{0F86F006-7569-4747-A923-E45180B1F503}" dt="2021-08-27T21:41:40.937" v="267"/>
          <ac:spMkLst>
            <pc:docMk/>
            <pc:sldMk cId="1385257734" sldId="262"/>
            <ac:spMk id="8" creationId="{69D184B2-2226-4E31-BCCB-444330767440}"/>
          </ac:spMkLst>
        </pc:spChg>
        <pc:spChg chg="add del">
          <ac:chgData name="Laurette Garner" userId="S::laurette.garner@carlsbadca.gov::acf6a367-26c0-4cc3-b37a-ee3626c6f560" providerId="AD" clId="Web-{0F86F006-7569-4747-A923-E45180B1F503}" dt="2021-08-27T21:41:40.937" v="267"/>
          <ac:spMkLst>
            <pc:docMk/>
            <pc:sldMk cId="1385257734" sldId="262"/>
            <ac:spMk id="10" creationId="{1AC4D4E3-486A-464A-8EC8-D44881097267}"/>
          </ac:spMkLst>
        </pc:spChg>
        <pc:spChg chg="add del">
          <ac:chgData name="Laurette Garner" userId="S::laurette.garner@carlsbadca.gov::acf6a367-26c0-4cc3-b37a-ee3626c6f560" providerId="AD" clId="Web-{0F86F006-7569-4747-A923-E45180B1F503}" dt="2021-08-27T21:41:40.937" v="267"/>
          <ac:spMkLst>
            <pc:docMk/>
            <pc:sldMk cId="1385257734" sldId="262"/>
            <ac:spMk id="12" creationId="{864DE13E-58EB-4475-B79C-0D4FC651239B}"/>
          </ac:spMkLst>
        </pc:spChg>
        <pc:spChg chg="add">
          <ac:chgData name="Laurette Garner" userId="S::laurette.garner@carlsbadca.gov::acf6a367-26c0-4cc3-b37a-ee3626c6f560" providerId="AD" clId="Web-{0F86F006-7569-4747-A923-E45180B1F503}" dt="2021-08-27T21:41:40.937" v="267"/>
          <ac:spMkLst>
            <pc:docMk/>
            <pc:sldMk cId="1385257734" sldId="262"/>
            <ac:spMk id="16" creationId="{69D184B2-2226-4E31-BCCB-444330767440}"/>
          </ac:spMkLst>
        </pc:spChg>
        <pc:spChg chg="add">
          <ac:chgData name="Laurette Garner" userId="S::laurette.garner@carlsbadca.gov::acf6a367-26c0-4cc3-b37a-ee3626c6f560" providerId="AD" clId="Web-{0F86F006-7569-4747-A923-E45180B1F503}" dt="2021-08-27T21:41:40.937" v="267"/>
          <ac:spMkLst>
            <pc:docMk/>
            <pc:sldMk cId="1385257734" sldId="262"/>
            <ac:spMk id="17" creationId="{1AC4D4E3-486A-464A-8EC8-D44881097267}"/>
          </ac:spMkLst>
        </pc:spChg>
        <pc:spChg chg="add">
          <ac:chgData name="Laurette Garner" userId="S::laurette.garner@carlsbadca.gov::acf6a367-26c0-4cc3-b37a-ee3626c6f560" providerId="AD" clId="Web-{0F86F006-7569-4747-A923-E45180B1F503}" dt="2021-08-27T21:41:40.937" v="267"/>
          <ac:spMkLst>
            <pc:docMk/>
            <pc:sldMk cId="1385257734" sldId="262"/>
            <ac:spMk id="18" creationId="{864DE13E-58EB-4475-B79C-0D4FC651239B}"/>
          </ac:spMkLst>
        </pc:spChg>
        <pc:spChg chg="add del">
          <ac:chgData name="Laurette Garner" userId="S::laurette.garner@carlsbadca.gov::acf6a367-26c0-4cc3-b37a-ee3626c6f560" providerId="AD" clId="Web-{0F86F006-7569-4747-A923-E45180B1F503}" dt="2021-08-27T21:41:40.921" v="266"/>
          <ac:spMkLst>
            <pc:docMk/>
            <pc:sldMk cId="1385257734" sldId="262"/>
            <ac:spMk id="19" creationId="{8950AD4C-6AF3-49F8-94E1-DBCAFB39478B}"/>
          </ac:spMkLst>
        </pc:spChg>
        <pc:spChg chg="add del">
          <ac:chgData name="Laurette Garner" userId="S::laurette.garner@carlsbadca.gov::acf6a367-26c0-4cc3-b37a-ee3626c6f560" providerId="AD" clId="Web-{0F86F006-7569-4747-A923-E45180B1F503}" dt="2021-08-27T21:41:40.921" v="266"/>
          <ac:spMkLst>
            <pc:docMk/>
            <pc:sldMk cId="1385257734" sldId="262"/>
            <ac:spMk id="21" creationId="{4F359677-6547-4AEF-BE61-1F63509981D5}"/>
          </ac:spMkLst>
        </pc:spChg>
        <pc:spChg chg="add del">
          <ac:chgData name="Laurette Garner" userId="S::laurette.garner@carlsbadca.gov::acf6a367-26c0-4cc3-b37a-ee3626c6f560" providerId="AD" clId="Web-{0F86F006-7569-4747-A923-E45180B1F503}" dt="2021-08-27T21:41:40.921" v="266"/>
          <ac:spMkLst>
            <pc:docMk/>
            <pc:sldMk cId="1385257734" sldId="262"/>
            <ac:spMk id="23" creationId="{E03EB81F-53EA-4ACC-A424-38FB58A73C22}"/>
          </ac:spMkLst>
        </pc:spChg>
        <pc:spChg chg="add del">
          <ac:chgData name="Laurette Garner" userId="S::laurette.garner@carlsbadca.gov::acf6a367-26c0-4cc3-b37a-ee3626c6f560" providerId="AD" clId="Web-{0F86F006-7569-4747-A923-E45180B1F503}" dt="2021-08-27T21:41:40.921" v="266"/>
          <ac:spMkLst>
            <pc:docMk/>
            <pc:sldMk cId="1385257734" sldId="262"/>
            <ac:spMk id="25" creationId="{8E7A830E-EB82-4D23-B515-44E41D56430D}"/>
          </ac:spMkLst>
        </pc:spChg>
        <pc:spChg chg="add del">
          <ac:chgData name="Laurette Garner" userId="S::laurette.garner@carlsbadca.gov::acf6a367-26c0-4cc3-b37a-ee3626c6f560" providerId="AD" clId="Web-{0F86F006-7569-4747-A923-E45180B1F503}" dt="2021-08-27T21:41:40.921" v="266"/>
          <ac:spMkLst>
            <pc:docMk/>
            <pc:sldMk cId="1385257734" sldId="262"/>
            <ac:spMk id="27" creationId="{515AACE5-C50C-49EE-BD63-88D28D469823}"/>
          </ac:spMkLst>
        </pc:spChg>
        <pc:spChg chg="add del">
          <ac:chgData name="Laurette Garner" userId="S::laurette.garner@carlsbadca.gov::acf6a367-26c0-4cc3-b37a-ee3626c6f560" providerId="AD" clId="Web-{0F86F006-7569-4747-A923-E45180B1F503}" dt="2021-08-27T21:41:40.921" v="266"/>
          <ac:spMkLst>
            <pc:docMk/>
            <pc:sldMk cId="1385257734" sldId="262"/>
            <ac:spMk id="29" creationId="{4311BE2A-DAA1-49F6-83F6-3D543B8EA4A7}"/>
          </ac:spMkLst>
        </pc:spChg>
        <pc:picChg chg="add mod">
          <ac:chgData name="Laurette Garner" userId="S::laurette.garner@carlsbadca.gov::acf6a367-26c0-4cc3-b37a-ee3626c6f560" providerId="AD" clId="Web-{0F86F006-7569-4747-A923-E45180B1F503}" dt="2021-08-27T21:41:57.361" v="269"/>
          <ac:picMkLst>
            <pc:docMk/>
            <pc:sldMk cId="1385257734" sldId="262"/>
            <ac:picMk id="2" creationId="{6D820F7D-5B88-4313-BB09-EDA2C0596D73}"/>
          </ac:picMkLst>
        </pc:picChg>
        <pc:picChg chg="add mod">
          <ac:chgData name="Laurette Garner" userId="S::laurette.garner@carlsbadca.gov::acf6a367-26c0-4cc3-b37a-ee3626c6f560" providerId="AD" clId="Web-{0F86F006-7569-4747-A923-E45180B1F503}" dt="2021-08-27T21:41:52.813" v="268"/>
          <ac:picMkLst>
            <pc:docMk/>
            <pc:sldMk cId="1385257734" sldId="262"/>
            <ac:picMk id="3" creationId="{C18A53B7-EDC8-4453-B5C2-7353829B1BCA}"/>
          </ac:picMkLst>
        </pc:picChg>
        <pc:cxnChg chg="add del">
          <ac:chgData name="Laurette Garner" userId="S::laurette.garner@carlsbadca.gov::acf6a367-26c0-4cc3-b37a-ee3626c6f560" providerId="AD" clId="Web-{0F86F006-7569-4747-A923-E45180B1F503}" dt="2021-08-27T21:41:40.937" v="267"/>
          <ac:cxnSpMkLst>
            <pc:docMk/>
            <pc:sldMk cId="1385257734" sldId="262"/>
            <ac:cxnSpMk id="14" creationId="{02E9B2EE-76CA-47F3-9977-3F2FCB7FD252}"/>
          </ac:cxnSpMkLst>
        </pc:cxnChg>
        <pc:cxnChg chg="add">
          <ac:chgData name="Laurette Garner" userId="S::laurette.garner@carlsbadca.gov::acf6a367-26c0-4cc3-b37a-ee3626c6f560" providerId="AD" clId="Web-{0F86F006-7569-4747-A923-E45180B1F503}" dt="2021-08-27T21:41:40.937" v="267"/>
          <ac:cxnSpMkLst>
            <pc:docMk/>
            <pc:sldMk cId="1385257734" sldId="262"/>
            <ac:cxnSpMk id="20" creationId="{02E9B2EE-76CA-47F3-9977-3F2FCB7FD252}"/>
          </ac:cxnSpMkLst>
        </pc:cxnChg>
      </pc:sldChg>
      <pc:sldChg chg="new">
        <pc:chgData name="Laurette Garner" userId="S::laurette.garner@carlsbadca.gov::acf6a367-26c0-4cc3-b37a-ee3626c6f560" providerId="AD" clId="Web-{0F86F006-7569-4747-A923-E45180B1F503}" dt="2021-08-27T21:42:48.522" v="292"/>
        <pc:sldMkLst>
          <pc:docMk/>
          <pc:sldMk cId="3370611820" sldId="263"/>
        </pc:sldMkLst>
      </pc:sldChg>
      <pc:sldChg chg="modSp add ord replId">
        <pc:chgData name="Laurette Garner" userId="S::laurette.garner@carlsbadca.gov::acf6a367-26c0-4cc3-b37a-ee3626c6f560" providerId="AD" clId="Web-{0F86F006-7569-4747-A923-E45180B1F503}" dt="2021-08-27T21:44:28.095" v="331" actId="20577"/>
        <pc:sldMkLst>
          <pc:docMk/>
          <pc:sldMk cId="3233109427" sldId="264"/>
        </pc:sldMkLst>
        <pc:spChg chg="mod">
          <ac:chgData name="Laurette Garner" userId="S::laurette.garner@carlsbadca.gov::acf6a367-26c0-4cc3-b37a-ee3626c6f560" providerId="AD" clId="Web-{0F86F006-7569-4747-A923-E45180B1F503}" dt="2021-08-27T21:44:28.095" v="331" actId="20577"/>
          <ac:spMkLst>
            <pc:docMk/>
            <pc:sldMk cId="3233109427" sldId="264"/>
            <ac:spMk id="2" creationId="{C1FACBF9-DEB9-4EFD-AC2E-83A2E30AF901}"/>
          </ac:spMkLst>
        </pc:spChg>
      </pc:sldChg>
      <pc:sldChg chg="addSp modSp new mod setBg">
        <pc:chgData name="Laurette Garner" userId="S::laurette.garner@carlsbadca.gov::acf6a367-26c0-4cc3-b37a-ee3626c6f560" providerId="AD" clId="Web-{0F86F006-7569-4747-A923-E45180B1F503}" dt="2021-08-27T21:46:33.780" v="374" actId="1076"/>
        <pc:sldMkLst>
          <pc:docMk/>
          <pc:sldMk cId="1838678095" sldId="265"/>
        </pc:sldMkLst>
        <pc:spChg chg="add mod">
          <ac:chgData name="Laurette Garner" userId="S::laurette.garner@carlsbadca.gov::acf6a367-26c0-4cc3-b37a-ee3626c6f560" providerId="AD" clId="Web-{0F86F006-7569-4747-A923-E45180B1F503}" dt="2021-08-27T21:46:33.780" v="374" actId="1076"/>
          <ac:spMkLst>
            <pc:docMk/>
            <pc:sldMk cId="1838678095" sldId="265"/>
            <ac:spMk id="4" creationId="{A2B6C1B1-B696-4B5B-B859-14D9B0920DB7}"/>
          </ac:spMkLst>
        </pc:spChg>
        <pc:spChg chg="add">
          <ac:chgData name="Laurette Garner" userId="S::laurette.garner@carlsbadca.gov::acf6a367-26c0-4cc3-b37a-ee3626c6f560" providerId="AD" clId="Web-{0F86F006-7569-4747-A923-E45180B1F503}" dt="2021-08-27T21:45:33.867" v="342"/>
          <ac:spMkLst>
            <pc:docMk/>
            <pc:sldMk cId="1838678095" sldId="265"/>
            <ac:spMk id="8" creationId="{69D184B2-2226-4E31-BCCB-444330767440}"/>
          </ac:spMkLst>
        </pc:spChg>
        <pc:spChg chg="add">
          <ac:chgData name="Laurette Garner" userId="S::laurette.garner@carlsbadca.gov::acf6a367-26c0-4cc3-b37a-ee3626c6f560" providerId="AD" clId="Web-{0F86F006-7569-4747-A923-E45180B1F503}" dt="2021-08-27T21:45:33.867" v="342"/>
          <ac:spMkLst>
            <pc:docMk/>
            <pc:sldMk cId="1838678095" sldId="265"/>
            <ac:spMk id="10" creationId="{1AC4D4E3-486A-464A-8EC8-D44881097267}"/>
          </ac:spMkLst>
        </pc:spChg>
        <pc:spChg chg="add">
          <ac:chgData name="Laurette Garner" userId="S::laurette.garner@carlsbadca.gov::acf6a367-26c0-4cc3-b37a-ee3626c6f560" providerId="AD" clId="Web-{0F86F006-7569-4747-A923-E45180B1F503}" dt="2021-08-27T21:45:33.867" v="342"/>
          <ac:spMkLst>
            <pc:docMk/>
            <pc:sldMk cId="1838678095" sldId="265"/>
            <ac:spMk id="12" creationId="{864DE13E-58EB-4475-B79C-0D4FC651239B}"/>
          </ac:spMkLst>
        </pc:spChg>
        <pc:picChg chg="add mod">
          <ac:chgData name="Laurette Garner" userId="S::laurette.garner@carlsbadca.gov::acf6a367-26c0-4cc3-b37a-ee3626c6f560" providerId="AD" clId="Web-{0F86F006-7569-4747-A923-E45180B1F503}" dt="2021-08-27T21:45:43.619" v="344"/>
          <ac:picMkLst>
            <pc:docMk/>
            <pc:sldMk cId="1838678095" sldId="265"/>
            <ac:picMk id="2" creationId="{907618FC-4BBF-4AE0-B38D-8D4CE7E0BAF6}"/>
          </ac:picMkLst>
        </pc:picChg>
        <pc:picChg chg="add mod">
          <ac:chgData name="Laurette Garner" userId="S::laurette.garner@carlsbadca.gov::acf6a367-26c0-4cc3-b37a-ee3626c6f560" providerId="AD" clId="Web-{0F86F006-7569-4747-A923-E45180B1F503}" dt="2021-08-27T21:45:39.993" v="343"/>
          <ac:picMkLst>
            <pc:docMk/>
            <pc:sldMk cId="1838678095" sldId="265"/>
            <ac:picMk id="3" creationId="{CC91D430-6354-42B4-912F-0A716C664CDD}"/>
          </ac:picMkLst>
        </pc:picChg>
        <pc:cxnChg chg="add">
          <ac:chgData name="Laurette Garner" userId="S::laurette.garner@carlsbadca.gov::acf6a367-26c0-4cc3-b37a-ee3626c6f560" providerId="AD" clId="Web-{0F86F006-7569-4747-A923-E45180B1F503}" dt="2021-08-27T21:45:33.867" v="342"/>
          <ac:cxnSpMkLst>
            <pc:docMk/>
            <pc:sldMk cId="1838678095" sldId="265"/>
            <ac:cxnSpMk id="14" creationId="{02E9B2EE-76CA-47F3-9977-3F2FCB7FD252}"/>
          </ac:cxnSpMkLst>
        </pc:cxnChg>
      </pc:sldChg>
    </pc:docChg>
  </pc:docChgLst>
  <pc:docChgLst>
    <pc:chgData name="Laurette Garner" userId="S::laurette.garner@carlsbadca.gov::acf6a367-26c0-4cc3-b37a-ee3626c6f560" providerId="AD" clId="Web-{F01F9E53-DBFB-9242-2932-4B4008255A96}"/>
    <pc:docChg chg="addSld delSld modSld sldOrd">
      <pc:chgData name="Laurette Garner" userId="S::laurette.garner@carlsbadca.gov::acf6a367-26c0-4cc3-b37a-ee3626c6f560" providerId="AD" clId="Web-{F01F9E53-DBFB-9242-2932-4B4008255A96}" dt="2021-08-27T23:53:58.742" v="945"/>
      <pc:docMkLst>
        <pc:docMk/>
      </pc:docMkLst>
      <pc:sldChg chg="addSp delSp modSp mod setBg">
        <pc:chgData name="Laurette Garner" userId="S::laurette.garner@carlsbadca.gov::acf6a367-26c0-4cc3-b37a-ee3626c6f560" providerId="AD" clId="Web-{F01F9E53-DBFB-9242-2932-4B4008255A96}" dt="2021-08-27T23:53:58.742" v="945"/>
        <pc:sldMkLst>
          <pc:docMk/>
          <pc:sldMk cId="3370611820" sldId="263"/>
        </pc:sldMkLst>
        <pc:spChg chg="add mod">
          <ac:chgData name="Laurette Garner" userId="S::laurette.garner@carlsbadca.gov::acf6a367-26c0-4cc3-b37a-ee3626c6f560" providerId="AD" clId="Web-{F01F9E53-DBFB-9242-2932-4B4008255A96}" dt="2021-08-27T22:56:25.496" v="68" actId="1076"/>
          <ac:spMkLst>
            <pc:docMk/>
            <pc:sldMk cId="3370611820" sldId="263"/>
            <ac:spMk id="4" creationId="{E657C591-FE4A-4B5B-A5A9-1A976A67D84B}"/>
          </ac:spMkLst>
        </pc:spChg>
        <pc:spChg chg="add mod">
          <ac:chgData name="Laurette Garner" userId="S::laurette.garner@carlsbadca.gov::acf6a367-26c0-4cc3-b37a-ee3626c6f560" providerId="AD" clId="Web-{F01F9E53-DBFB-9242-2932-4B4008255A96}" dt="2021-08-27T22:56:15.231" v="67" actId="1076"/>
          <ac:spMkLst>
            <pc:docMk/>
            <pc:sldMk cId="3370611820" sldId="263"/>
            <ac:spMk id="5" creationId="{317504B6-9E07-42BA-95F7-ABBF9527BCA4}"/>
          </ac:spMkLst>
        </pc:spChg>
        <pc:spChg chg="add del">
          <ac:chgData name="Laurette Garner" userId="S::laurette.garner@carlsbadca.gov::acf6a367-26c0-4cc3-b37a-ee3626c6f560" providerId="AD" clId="Web-{F01F9E53-DBFB-9242-2932-4B4008255A96}" dt="2021-08-27T22:52:52.291" v="24"/>
          <ac:spMkLst>
            <pc:docMk/>
            <pc:sldMk cId="3370611820" sldId="263"/>
            <ac:spMk id="13" creationId="{69D184B2-2226-4E31-BCCB-444330767440}"/>
          </ac:spMkLst>
        </pc:spChg>
        <pc:spChg chg="add del">
          <ac:chgData name="Laurette Garner" userId="S::laurette.garner@carlsbadca.gov::acf6a367-26c0-4cc3-b37a-ee3626c6f560" providerId="AD" clId="Web-{F01F9E53-DBFB-9242-2932-4B4008255A96}" dt="2021-08-27T22:52:52.291" v="24"/>
          <ac:spMkLst>
            <pc:docMk/>
            <pc:sldMk cId="3370611820" sldId="263"/>
            <ac:spMk id="15" creationId="{1AC4D4E3-486A-464A-8EC8-D44881097267}"/>
          </ac:spMkLst>
        </pc:spChg>
        <pc:spChg chg="add del">
          <ac:chgData name="Laurette Garner" userId="S::laurette.garner@carlsbadca.gov::acf6a367-26c0-4cc3-b37a-ee3626c6f560" providerId="AD" clId="Web-{F01F9E53-DBFB-9242-2932-4B4008255A96}" dt="2021-08-27T22:52:52.291" v="24"/>
          <ac:spMkLst>
            <pc:docMk/>
            <pc:sldMk cId="3370611820" sldId="263"/>
            <ac:spMk id="17" creationId="{864DE13E-58EB-4475-B79C-0D4FC651239B}"/>
          </ac:spMkLst>
        </pc:spChg>
        <pc:picChg chg="add mod ord">
          <ac:chgData name="Laurette Garner" userId="S::laurette.garner@carlsbadca.gov::acf6a367-26c0-4cc3-b37a-ee3626c6f560" providerId="AD" clId="Web-{F01F9E53-DBFB-9242-2932-4B4008255A96}" dt="2021-08-27T22:55:52.387" v="66" actId="14100"/>
          <ac:picMkLst>
            <pc:docMk/>
            <pc:sldMk cId="3370611820" sldId="263"/>
            <ac:picMk id="2" creationId="{EE3BC386-7B3F-4A71-BC1B-C376355BE0D2}"/>
          </ac:picMkLst>
        </pc:picChg>
        <pc:picChg chg="add del mod ord">
          <ac:chgData name="Laurette Garner" userId="S::laurette.garner@carlsbadca.gov::acf6a367-26c0-4cc3-b37a-ee3626c6f560" providerId="AD" clId="Web-{F01F9E53-DBFB-9242-2932-4B4008255A96}" dt="2021-08-27T23:53:28.602" v="944"/>
          <ac:picMkLst>
            <pc:docMk/>
            <pc:sldMk cId="3370611820" sldId="263"/>
            <ac:picMk id="3" creationId="{7A1366C7-27D9-4839-8779-94DDBB098848}"/>
          </ac:picMkLst>
        </pc:picChg>
        <pc:picChg chg="add mod">
          <ac:chgData name="Laurette Garner" userId="S::laurette.garner@carlsbadca.gov::acf6a367-26c0-4cc3-b37a-ee3626c6f560" providerId="AD" clId="Web-{F01F9E53-DBFB-9242-2932-4B4008255A96}" dt="2021-08-27T23:53:58.742" v="945"/>
          <ac:picMkLst>
            <pc:docMk/>
            <pc:sldMk cId="3370611820" sldId="263"/>
            <ac:picMk id="6" creationId="{40E0B976-34BA-4693-815C-69CEB8CA2254}"/>
          </ac:picMkLst>
        </pc:picChg>
        <pc:cxnChg chg="add del">
          <ac:chgData name="Laurette Garner" userId="S::laurette.garner@carlsbadca.gov::acf6a367-26c0-4cc3-b37a-ee3626c6f560" providerId="AD" clId="Web-{F01F9E53-DBFB-9242-2932-4B4008255A96}" dt="2021-08-27T22:52:52.291" v="25"/>
          <ac:cxnSpMkLst>
            <pc:docMk/>
            <pc:sldMk cId="3370611820" sldId="263"/>
            <ac:cxnSpMk id="8" creationId="{4D56677B-C0B7-4DAC-ACAD-8054FF1B599A}"/>
          </ac:cxnSpMkLst>
        </pc:cxnChg>
        <pc:cxnChg chg="add">
          <ac:chgData name="Laurette Garner" userId="S::laurette.garner@carlsbadca.gov::acf6a367-26c0-4cc3-b37a-ee3626c6f560" providerId="AD" clId="Web-{F01F9E53-DBFB-9242-2932-4B4008255A96}" dt="2021-08-27T22:52:52.291" v="25"/>
          <ac:cxnSpMkLst>
            <pc:docMk/>
            <pc:sldMk cId="3370611820" sldId="263"/>
            <ac:cxnSpMk id="10" creationId="{4D56677B-C0B7-4DAC-ACAD-8054FF1B599A}"/>
          </ac:cxnSpMkLst>
        </pc:cxnChg>
        <pc:cxnChg chg="add del">
          <ac:chgData name="Laurette Garner" userId="S::laurette.garner@carlsbadca.gov::acf6a367-26c0-4cc3-b37a-ee3626c6f560" providerId="AD" clId="Web-{F01F9E53-DBFB-9242-2932-4B4008255A96}" dt="2021-08-27T22:52:52.291" v="24"/>
          <ac:cxnSpMkLst>
            <pc:docMk/>
            <pc:sldMk cId="3370611820" sldId="263"/>
            <ac:cxnSpMk id="19" creationId="{02E9B2EE-76CA-47F3-9977-3F2FCB7FD252}"/>
          </ac:cxnSpMkLst>
        </pc:cxnChg>
      </pc:sldChg>
      <pc:sldChg chg="modSp">
        <pc:chgData name="Laurette Garner" userId="S::laurette.garner@carlsbadca.gov::acf6a367-26c0-4cc3-b37a-ee3626c6f560" providerId="AD" clId="Web-{F01F9E53-DBFB-9242-2932-4B4008255A96}" dt="2021-08-27T22:51:19.744" v="15" actId="20577"/>
        <pc:sldMkLst>
          <pc:docMk/>
          <pc:sldMk cId="3233109427" sldId="264"/>
        </pc:sldMkLst>
        <pc:spChg chg="mod">
          <ac:chgData name="Laurette Garner" userId="S::laurette.garner@carlsbadca.gov::acf6a367-26c0-4cc3-b37a-ee3626c6f560" providerId="AD" clId="Web-{F01F9E53-DBFB-9242-2932-4B4008255A96}" dt="2021-08-27T22:51:19.744" v="15" actId="20577"/>
          <ac:spMkLst>
            <pc:docMk/>
            <pc:sldMk cId="3233109427" sldId="264"/>
            <ac:spMk id="3" creationId="{2A21E727-3E9D-4E8D-A8F1-713EC0546AED}"/>
          </ac:spMkLst>
        </pc:spChg>
      </pc:sldChg>
      <pc:sldChg chg="addSp delSp modSp new mod setBg setClrOvrMap">
        <pc:chgData name="Laurette Garner" userId="S::laurette.garner@carlsbadca.gov::acf6a367-26c0-4cc3-b37a-ee3626c6f560" providerId="AD" clId="Web-{F01F9E53-DBFB-9242-2932-4B4008255A96}" dt="2021-08-27T23:44:36.628" v="850" actId="14100"/>
        <pc:sldMkLst>
          <pc:docMk/>
          <pc:sldMk cId="3940610707" sldId="266"/>
        </pc:sldMkLst>
        <pc:spChg chg="add mod ord">
          <ac:chgData name="Laurette Garner" userId="S::laurette.garner@carlsbadca.gov::acf6a367-26c0-4cc3-b37a-ee3626c6f560" providerId="AD" clId="Web-{F01F9E53-DBFB-9242-2932-4B4008255A96}" dt="2021-08-27T23:44:36.628" v="850" actId="14100"/>
          <ac:spMkLst>
            <pc:docMk/>
            <pc:sldMk cId="3940610707" sldId="266"/>
            <ac:spMk id="6" creationId="{88C1B620-CE8C-4241-924B-0B551DC12698}"/>
          </ac:spMkLst>
        </pc:spChg>
        <pc:spChg chg="add del">
          <ac:chgData name="Laurette Garner" userId="S::laurette.garner@carlsbadca.gov::acf6a367-26c0-4cc3-b37a-ee3626c6f560" providerId="AD" clId="Web-{F01F9E53-DBFB-9242-2932-4B4008255A96}" dt="2021-08-27T23:04:16.189" v="146"/>
          <ac:spMkLst>
            <pc:docMk/>
            <pc:sldMk cId="3940610707" sldId="266"/>
            <ac:spMk id="7" creationId="{56651B3B-2F8A-4E48-BEA0-5D35421CE7B5}"/>
          </ac:spMkLst>
        </pc:spChg>
        <pc:spChg chg="add del">
          <ac:chgData name="Laurette Garner" userId="S::laurette.garner@carlsbadca.gov::acf6a367-26c0-4cc3-b37a-ee3626c6f560" providerId="AD" clId="Web-{F01F9E53-DBFB-9242-2932-4B4008255A96}" dt="2021-08-27T23:04:16.189" v="146"/>
          <ac:spMkLst>
            <pc:docMk/>
            <pc:sldMk cId="3940610707" sldId="266"/>
            <ac:spMk id="8" creationId="{112839B5-6527-4FE1-B5CA-71D5FFC47C0E}"/>
          </ac:spMkLst>
        </pc:spChg>
        <pc:spChg chg="add del">
          <ac:chgData name="Laurette Garner" userId="S::laurette.garner@carlsbadca.gov::acf6a367-26c0-4cc3-b37a-ee3626c6f560" providerId="AD" clId="Web-{F01F9E53-DBFB-9242-2932-4B4008255A96}" dt="2021-08-27T23:04:16.189" v="146"/>
          <ac:spMkLst>
            <pc:docMk/>
            <pc:sldMk cId="3940610707" sldId="266"/>
            <ac:spMk id="9" creationId="{BE12D8E2-6088-4997-A8C6-1794DA9E1D48}"/>
          </ac:spMkLst>
        </pc:spChg>
        <pc:spChg chg="add del">
          <ac:chgData name="Laurette Garner" userId="S::laurette.garner@carlsbadca.gov::acf6a367-26c0-4cc3-b37a-ee3626c6f560" providerId="AD" clId="Web-{F01F9E53-DBFB-9242-2932-4B4008255A96}" dt="2021-08-27T23:00:31.748" v="82"/>
          <ac:spMkLst>
            <pc:docMk/>
            <pc:sldMk cId="3940610707" sldId="266"/>
            <ac:spMk id="10" creationId="{B63E10B8-7A5C-4E1D-BE92-AAA068608C08}"/>
          </ac:spMkLst>
        </pc:spChg>
        <pc:spChg chg="add del">
          <ac:chgData name="Laurette Garner" userId="S::laurette.garner@carlsbadca.gov::acf6a367-26c0-4cc3-b37a-ee3626c6f560" providerId="AD" clId="Web-{F01F9E53-DBFB-9242-2932-4B4008255A96}" dt="2021-08-27T23:04:16.189" v="146"/>
          <ac:spMkLst>
            <pc:docMk/>
            <pc:sldMk cId="3940610707" sldId="266"/>
            <ac:spMk id="11" creationId="{FAF10F47-1605-47C5-AE58-9062909ADA42}"/>
          </ac:spMkLst>
        </pc:spChg>
        <pc:spChg chg="add del">
          <ac:chgData name="Laurette Garner" userId="S::laurette.garner@carlsbadca.gov::acf6a367-26c0-4cc3-b37a-ee3626c6f560" providerId="AD" clId="Web-{F01F9E53-DBFB-9242-2932-4B4008255A96}" dt="2021-08-27T23:00:31.748" v="82"/>
          <ac:spMkLst>
            <pc:docMk/>
            <pc:sldMk cId="3940610707" sldId="266"/>
            <ac:spMk id="12" creationId="{E1C32068-6A8E-44A5-BE2D-65E7EC2DBF9A}"/>
          </ac:spMkLst>
        </pc:spChg>
        <pc:spChg chg="add del">
          <ac:chgData name="Laurette Garner" userId="S::laurette.garner@carlsbadca.gov::acf6a367-26c0-4cc3-b37a-ee3626c6f560" providerId="AD" clId="Web-{F01F9E53-DBFB-9242-2932-4B4008255A96}" dt="2021-08-27T23:03:57.220" v="139"/>
          <ac:spMkLst>
            <pc:docMk/>
            <pc:sldMk cId="3940610707" sldId="266"/>
            <ac:spMk id="13" creationId="{72018E1B-E0B9-4440-AFF3-4112E50A2763}"/>
          </ac:spMkLst>
        </pc:spChg>
        <pc:spChg chg="add del">
          <ac:chgData name="Laurette Garner" userId="S::laurette.garner@carlsbadca.gov::acf6a367-26c0-4cc3-b37a-ee3626c6f560" providerId="AD" clId="Web-{F01F9E53-DBFB-9242-2932-4B4008255A96}" dt="2021-08-27T23:00:31.748" v="82"/>
          <ac:spMkLst>
            <pc:docMk/>
            <pc:sldMk cId="3940610707" sldId="266"/>
            <ac:spMk id="14" creationId="{83940A33-AE5F-4FC1-AFFF-1BC5DD32E14C}"/>
          </ac:spMkLst>
        </pc:spChg>
        <pc:spChg chg="add del">
          <ac:chgData name="Laurette Garner" userId="S::laurette.garner@carlsbadca.gov::acf6a367-26c0-4cc3-b37a-ee3626c6f560" providerId="AD" clId="Web-{F01F9E53-DBFB-9242-2932-4B4008255A96}" dt="2021-08-27T23:04:01.923" v="141"/>
          <ac:spMkLst>
            <pc:docMk/>
            <pc:sldMk cId="3940610707" sldId="266"/>
            <ac:spMk id="15" creationId="{D48D9584-D2FD-48CE-9E17-4E250B743B5F}"/>
          </ac:spMkLst>
        </pc:spChg>
        <pc:spChg chg="add del">
          <ac:chgData name="Laurette Garner" userId="S::laurette.garner@carlsbadca.gov::acf6a367-26c0-4cc3-b37a-ee3626c6f560" providerId="AD" clId="Web-{F01F9E53-DBFB-9242-2932-4B4008255A96}" dt="2021-08-27T23:00:31.748" v="82"/>
          <ac:spMkLst>
            <pc:docMk/>
            <pc:sldMk cId="3940610707" sldId="266"/>
            <ac:spMk id="16" creationId="{9310DD53-17D0-4A12-A0E2-72F3334878B5}"/>
          </ac:spMkLst>
        </pc:spChg>
        <pc:spChg chg="add del">
          <ac:chgData name="Laurette Garner" userId="S::laurette.garner@carlsbadca.gov::acf6a367-26c0-4cc3-b37a-ee3626c6f560" providerId="AD" clId="Web-{F01F9E53-DBFB-9242-2932-4B4008255A96}" dt="2021-08-27T23:04:01.923" v="141"/>
          <ac:spMkLst>
            <pc:docMk/>
            <pc:sldMk cId="3940610707" sldId="266"/>
            <ac:spMk id="18" creationId="{CA17DEF4-6C5D-41C6-8D93-5C7CFD7ADA5E}"/>
          </ac:spMkLst>
        </pc:spChg>
        <pc:spChg chg="add del">
          <ac:chgData name="Laurette Garner" userId="S::laurette.garner@carlsbadca.gov::acf6a367-26c0-4cc3-b37a-ee3626c6f560" providerId="AD" clId="Web-{F01F9E53-DBFB-9242-2932-4B4008255A96}" dt="2021-08-27T23:04:01.923" v="141"/>
          <ac:spMkLst>
            <pc:docMk/>
            <pc:sldMk cId="3940610707" sldId="266"/>
            <ac:spMk id="20" creationId="{22BBC5A3-5C8C-4FB9-AEFF-8778D2C98D29}"/>
          </ac:spMkLst>
        </pc:spChg>
        <pc:spChg chg="add del">
          <ac:chgData name="Laurette Garner" userId="S::laurette.garner@carlsbadca.gov::acf6a367-26c0-4cc3-b37a-ee3626c6f560" providerId="AD" clId="Web-{F01F9E53-DBFB-9242-2932-4B4008255A96}" dt="2021-08-27T23:04:01.923" v="141"/>
          <ac:spMkLst>
            <pc:docMk/>
            <pc:sldMk cId="3940610707" sldId="266"/>
            <ac:spMk id="22" creationId="{3BB917E8-D696-4787-96D6-521A9C42F9A5}"/>
          </ac:spMkLst>
        </pc:spChg>
        <pc:spChg chg="add del">
          <ac:chgData name="Laurette Garner" userId="S::laurette.garner@carlsbadca.gov::acf6a367-26c0-4cc3-b37a-ee3626c6f560" providerId="AD" clId="Web-{F01F9E53-DBFB-9242-2932-4B4008255A96}" dt="2021-08-27T23:04:01.923" v="141"/>
          <ac:spMkLst>
            <pc:docMk/>
            <pc:sldMk cId="3940610707" sldId="266"/>
            <ac:spMk id="24" creationId="{39F4C545-E278-42ED-9B78-2EBA464444A3}"/>
          </ac:spMkLst>
        </pc:spChg>
        <pc:spChg chg="add del">
          <ac:chgData name="Laurette Garner" userId="S::laurette.garner@carlsbadca.gov::acf6a367-26c0-4cc3-b37a-ee3626c6f560" providerId="AD" clId="Web-{F01F9E53-DBFB-9242-2932-4B4008255A96}" dt="2021-08-27T23:04:16.189" v="145"/>
          <ac:spMkLst>
            <pc:docMk/>
            <pc:sldMk cId="3940610707" sldId="266"/>
            <ac:spMk id="25" creationId="{5D043789-C366-46AC-B38E-C8FB008CAE2F}"/>
          </ac:spMkLst>
        </pc:spChg>
        <pc:spChg chg="add del">
          <ac:chgData name="Laurette Garner" userId="S::laurette.garner@carlsbadca.gov::acf6a367-26c0-4cc3-b37a-ee3626c6f560" providerId="AD" clId="Web-{F01F9E53-DBFB-9242-2932-4B4008255A96}" dt="2021-08-27T23:04:16.189" v="145"/>
          <ac:spMkLst>
            <pc:docMk/>
            <pc:sldMk cId="3940610707" sldId="266"/>
            <ac:spMk id="26" creationId="{F8B04874-A529-4BBC-B665-99A7D1758ACD}"/>
          </ac:spMkLst>
        </pc:spChg>
        <pc:spChg chg="add">
          <ac:chgData name="Laurette Garner" userId="S::laurette.garner@carlsbadca.gov::acf6a367-26c0-4cc3-b37a-ee3626c6f560" providerId="AD" clId="Web-{F01F9E53-DBFB-9242-2932-4B4008255A96}" dt="2021-08-27T23:04:16.189" v="146"/>
          <ac:spMkLst>
            <pc:docMk/>
            <pc:sldMk cId="3940610707" sldId="266"/>
            <ac:spMk id="27" creationId="{72018E1B-E0B9-4440-AFF3-4112E50A2763}"/>
          </ac:spMkLst>
        </pc:spChg>
        <pc:picChg chg="add mod ord">
          <ac:chgData name="Laurette Garner" userId="S::laurette.garner@carlsbadca.gov::acf6a367-26c0-4cc3-b37a-ee3626c6f560" providerId="AD" clId="Web-{F01F9E53-DBFB-9242-2932-4B4008255A96}" dt="2021-08-27T23:04:54.939" v="151"/>
          <ac:picMkLst>
            <pc:docMk/>
            <pc:sldMk cId="3940610707" sldId="266"/>
            <ac:picMk id="2" creationId="{48FAF58E-875E-4487-84FF-2BED39A1CFD7}"/>
          </ac:picMkLst>
        </pc:picChg>
        <pc:picChg chg="add mod ord">
          <ac:chgData name="Laurette Garner" userId="S::laurette.garner@carlsbadca.gov::acf6a367-26c0-4cc3-b37a-ee3626c6f560" providerId="AD" clId="Web-{F01F9E53-DBFB-9242-2932-4B4008255A96}" dt="2021-08-27T23:04:47.736" v="150"/>
          <ac:picMkLst>
            <pc:docMk/>
            <pc:sldMk cId="3940610707" sldId="266"/>
            <ac:picMk id="3" creationId="{8895792A-5F56-46A3-842E-1CB8BF1E95B1}"/>
          </ac:picMkLst>
        </pc:picChg>
        <pc:picChg chg="add mod ord">
          <ac:chgData name="Laurette Garner" userId="S::laurette.garner@carlsbadca.gov::acf6a367-26c0-4cc3-b37a-ee3626c6f560" providerId="AD" clId="Web-{F01F9E53-DBFB-9242-2932-4B4008255A96}" dt="2021-08-27T23:04:42.049" v="149"/>
          <ac:picMkLst>
            <pc:docMk/>
            <pc:sldMk cId="3940610707" sldId="266"/>
            <ac:picMk id="4" creationId="{EC18D0EE-FFDA-423A-B50D-19E8AAB864A8}"/>
          </ac:picMkLst>
        </pc:picChg>
        <pc:picChg chg="add mod ord">
          <ac:chgData name="Laurette Garner" userId="S::laurette.garner@carlsbadca.gov::acf6a367-26c0-4cc3-b37a-ee3626c6f560" providerId="AD" clId="Web-{F01F9E53-DBFB-9242-2932-4B4008255A96}" dt="2021-08-27T23:05:00.096" v="152"/>
          <ac:picMkLst>
            <pc:docMk/>
            <pc:sldMk cId="3940610707" sldId="266"/>
            <ac:picMk id="5" creationId="{7BB07D2E-92B8-4F65-95A7-398009DB14A2}"/>
          </ac:picMkLst>
        </pc:picChg>
        <pc:cxnChg chg="add del">
          <ac:chgData name="Laurette Garner" userId="S::laurette.garner@carlsbadca.gov::acf6a367-26c0-4cc3-b37a-ee3626c6f560" providerId="AD" clId="Web-{F01F9E53-DBFB-9242-2932-4B4008255A96}" dt="2021-08-27T23:04:06.454" v="143"/>
          <ac:cxnSpMkLst>
            <pc:docMk/>
            <pc:sldMk cId="3940610707" sldId="266"/>
            <ac:cxnSpMk id="17" creationId="{EBAD6A72-88E8-42F7-88B9-CAF744536BE4}"/>
          </ac:cxnSpMkLst>
        </pc:cxnChg>
        <pc:cxnChg chg="add del">
          <ac:chgData name="Laurette Garner" userId="S::laurette.garner@carlsbadca.gov::acf6a367-26c0-4cc3-b37a-ee3626c6f560" providerId="AD" clId="Web-{F01F9E53-DBFB-9242-2932-4B4008255A96}" dt="2021-08-27T23:04:06.454" v="143"/>
          <ac:cxnSpMkLst>
            <pc:docMk/>
            <pc:sldMk cId="3940610707" sldId="266"/>
            <ac:cxnSpMk id="19" creationId="{C800968E-0A99-46C4-A9B2-6A63AC66F4B0}"/>
          </ac:cxnSpMkLst>
        </pc:cxnChg>
        <pc:cxnChg chg="add del">
          <ac:chgData name="Laurette Garner" userId="S::laurette.garner@carlsbadca.gov::acf6a367-26c0-4cc3-b37a-ee3626c6f560" providerId="AD" clId="Web-{F01F9E53-DBFB-9242-2932-4B4008255A96}" dt="2021-08-27T23:04:06.454" v="143"/>
          <ac:cxnSpMkLst>
            <pc:docMk/>
            <pc:sldMk cId="3940610707" sldId="266"/>
            <ac:cxnSpMk id="21" creationId="{0627B73E-D784-4780-AA33-DCDFE7DA16ED}"/>
          </ac:cxnSpMkLst>
        </pc:cxnChg>
        <pc:cxnChg chg="add del">
          <ac:chgData name="Laurette Garner" userId="S::laurette.garner@carlsbadca.gov::acf6a367-26c0-4cc3-b37a-ee3626c6f560" providerId="AD" clId="Web-{F01F9E53-DBFB-9242-2932-4B4008255A96}" dt="2021-08-27T23:04:06.454" v="143"/>
          <ac:cxnSpMkLst>
            <pc:docMk/>
            <pc:sldMk cId="3940610707" sldId="266"/>
            <ac:cxnSpMk id="23" creationId="{99FF1850-8D1E-4E84-BD9E-F2E906958502}"/>
          </ac:cxnSpMkLst>
        </pc:cxnChg>
      </pc:sldChg>
      <pc:sldChg chg="addSp modSp new mod setBg">
        <pc:chgData name="Laurette Garner" userId="S::laurette.garner@carlsbadca.gov::acf6a367-26c0-4cc3-b37a-ee3626c6f560" providerId="AD" clId="Web-{F01F9E53-DBFB-9242-2932-4B4008255A96}" dt="2021-08-27T23:11:47.443" v="249" actId="1076"/>
        <pc:sldMkLst>
          <pc:docMk/>
          <pc:sldMk cId="1870578938" sldId="267"/>
        </pc:sldMkLst>
        <pc:spChg chg="add mod">
          <ac:chgData name="Laurette Garner" userId="S::laurette.garner@carlsbadca.gov::acf6a367-26c0-4cc3-b37a-ee3626c6f560" providerId="AD" clId="Web-{F01F9E53-DBFB-9242-2932-4B4008255A96}" dt="2021-08-27T23:11:47.443" v="249" actId="1076"/>
          <ac:spMkLst>
            <pc:docMk/>
            <pc:sldMk cId="1870578938" sldId="267"/>
            <ac:spMk id="4" creationId="{E08BA588-5D73-4EF3-A2D8-7642A8E3F418}"/>
          </ac:spMkLst>
        </pc:spChg>
        <pc:spChg chg="add mod">
          <ac:chgData name="Laurette Garner" userId="S::laurette.garner@carlsbadca.gov::acf6a367-26c0-4cc3-b37a-ee3626c6f560" providerId="AD" clId="Web-{F01F9E53-DBFB-9242-2932-4B4008255A96}" dt="2021-08-27T23:08:47.332" v="201" actId="1076"/>
          <ac:spMkLst>
            <pc:docMk/>
            <pc:sldMk cId="1870578938" sldId="267"/>
            <ac:spMk id="5" creationId="{8F541F33-BB4B-44FB-A32C-32A7D869B8FE}"/>
          </ac:spMkLst>
        </pc:spChg>
        <pc:spChg chg="add mod">
          <ac:chgData name="Laurette Garner" userId="S::laurette.garner@carlsbadca.gov::acf6a367-26c0-4cc3-b37a-ee3626c6f560" providerId="AD" clId="Web-{F01F9E53-DBFB-9242-2932-4B4008255A96}" dt="2021-08-27T23:09:16.269" v="223" actId="1076"/>
          <ac:spMkLst>
            <pc:docMk/>
            <pc:sldMk cId="1870578938" sldId="267"/>
            <ac:spMk id="6" creationId="{D522C672-D73F-41E7-B3BB-957F79CD3D87}"/>
          </ac:spMkLst>
        </pc:spChg>
        <pc:spChg chg="add">
          <ac:chgData name="Laurette Garner" userId="S::laurette.garner@carlsbadca.gov::acf6a367-26c0-4cc3-b37a-ee3626c6f560" providerId="AD" clId="Web-{F01F9E53-DBFB-9242-2932-4B4008255A96}" dt="2021-08-27T23:06:58.456" v="157"/>
          <ac:spMkLst>
            <pc:docMk/>
            <pc:sldMk cId="1870578938" sldId="267"/>
            <ac:spMk id="8" creationId="{69D184B2-2226-4E31-BCCB-444330767440}"/>
          </ac:spMkLst>
        </pc:spChg>
        <pc:spChg chg="add">
          <ac:chgData name="Laurette Garner" userId="S::laurette.garner@carlsbadca.gov::acf6a367-26c0-4cc3-b37a-ee3626c6f560" providerId="AD" clId="Web-{F01F9E53-DBFB-9242-2932-4B4008255A96}" dt="2021-08-27T23:06:58.456" v="157"/>
          <ac:spMkLst>
            <pc:docMk/>
            <pc:sldMk cId="1870578938" sldId="267"/>
            <ac:spMk id="10" creationId="{1AC4D4E3-486A-464A-8EC8-D44881097267}"/>
          </ac:spMkLst>
        </pc:spChg>
        <pc:spChg chg="add">
          <ac:chgData name="Laurette Garner" userId="S::laurette.garner@carlsbadca.gov::acf6a367-26c0-4cc3-b37a-ee3626c6f560" providerId="AD" clId="Web-{F01F9E53-DBFB-9242-2932-4B4008255A96}" dt="2021-08-27T23:06:58.456" v="157"/>
          <ac:spMkLst>
            <pc:docMk/>
            <pc:sldMk cId="1870578938" sldId="267"/>
            <ac:spMk id="12" creationId="{864DE13E-58EB-4475-B79C-0D4FC651239B}"/>
          </ac:spMkLst>
        </pc:spChg>
        <pc:picChg chg="add mod">
          <ac:chgData name="Laurette Garner" userId="S::laurette.garner@carlsbadca.gov::acf6a367-26c0-4cc3-b37a-ee3626c6f560" providerId="AD" clId="Web-{F01F9E53-DBFB-9242-2932-4B4008255A96}" dt="2021-08-27T23:07:09.456" v="159"/>
          <ac:picMkLst>
            <pc:docMk/>
            <pc:sldMk cId="1870578938" sldId="267"/>
            <ac:picMk id="2" creationId="{51FCC8EA-B506-42EB-960B-00DABB597A49}"/>
          </ac:picMkLst>
        </pc:picChg>
        <pc:picChg chg="add mod">
          <ac:chgData name="Laurette Garner" userId="S::laurette.garner@carlsbadca.gov::acf6a367-26c0-4cc3-b37a-ee3626c6f560" providerId="AD" clId="Web-{F01F9E53-DBFB-9242-2932-4B4008255A96}" dt="2021-08-27T23:07:05.206" v="158"/>
          <ac:picMkLst>
            <pc:docMk/>
            <pc:sldMk cId="1870578938" sldId="267"/>
            <ac:picMk id="3" creationId="{17B91331-EECC-42F4-B218-6D58B2666459}"/>
          </ac:picMkLst>
        </pc:picChg>
        <pc:cxnChg chg="add">
          <ac:chgData name="Laurette Garner" userId="S::laurette.garner@carlsbadca.gov::acf6a367-26c0-4cc3-b37a-ee3626c6f560" providerId="AD" clId="Web-{F01F9E53-DBFB-9242-2932-4B4008255A96}" dt="2021-08-27T23:06:58.456" v="157"/>
          <ac:cxnSpMkLst>
            <pc:docMk/>
            <pc:sldMk cId="1870578938" sldId="267"/>
            <ac:cxnSpMk id="14" creationId="{02E9B2EE-76CA-47F3-9977-3F2FCB7FD252}"/>
          </ac:cxnSpMkLst>
        </pc:cxnChg>
      </pc:sldChg>
      <pc:sldChg chg="addSp modSp new mod setBg">
        <pc:chgData name="Laurette Garner" userId="S::laurette.garner@carlsbadca.gov::acf6a367-26c0-4cc3-b37a-ee3626c6f560" providerId="AD" clId="Web-{F01F9E53-DBFB-9242-2932-4B4008255A96}" dt="2021-08-27T23:13:05.428" v="287" actId="20577"/>
        <pc:sldMkLst>
          <pc:docMk/>
          <pc:sldMk cId="1850607312" sldId="268"/>
        </pc:sldMkLst>
        <pc:spChg chg="add mod">
          <ac:chgData name="Laurette Garner" userId="S::laurette.garner@carlsbadca.gov::acf6a367-26c0-4cc3-b37a-ee3626c6f560" providerId="AD" clId="Web-{F01F9E53-DBFB-9242-2932-4B4008255A96}" dt="2021-08-27T23:12:04.458" v="250" actId="1076"/>
          <ac:spMkLst>
            <pc:docMk/>
            <pc:sldMk cId="1850607312" sldId="268"/>
            <ac:spMk id="4" creationId="{EF3EB87E-AA8D-4563-AAB4-40E229F885CE}"/>
          </ac:spMkLst>
        </pc:spChg>
        <pc:spChg chg="add mod">
          <ac:chgData name="Laurette Garner" userId="S::laurette.garner@carlsbadca.gov::acf6a367-26c0-4cc3-b37a-ee3626c6f560" providerId="AD" clId="Web-{F01F9E53-DBFB-9242-2932-4B4008255A96}" dt="2021-08-27T23:12:34.318" v="268" actId="1076"/>
          <ac:spMkLst>
            <pc:docMk/>
            <pc:sldMk cId="1850607312" sldId="268"/>
            <ac:spMk id="5" creationId="{4F797B04-8D15-4F4B-B218-136D22934ACF}"/>
          </ac:spMkLst>
        </pc:spChg>
        <pc:spChg chg="add mod">
          <ac:chgData name="Laurette Garner" userId="S::laurette.garner@carlsbadca.gov::acf6a367-26c0-4cc3-b37a-ee3626c6f560" providerId="AD" clId="Web-{F01F9E53-DBFB-9242-2932-4B4008255A96}" dt="2021-08-27T23:13:05.428" v="287" actId="20577"/>
          <ac:spMkLst>
            <pc:docMk/>
            <pc:sldMk cId="1850607312" sldId="268"/>
            <ac:spMk id="6" creationId="{ECEE6044-AC28-4A60-BED1-DA0ACB07AD05}"/>
          </ac:spMkLst>
        </pc:spChg>
        <pc:spChg chg="add">
          <ac:chgData name="Laurette Garner" userId="S::laurette.garner@carlsbadca.gov::acf6a367-26c0-4cc3-b37a-ee3626c6f560" providerId="AD" clId="Web-{F01F9E53-DBFB-9242-2932-4B4008255A96}" dt="2021-08-27T23:10:35.536" v="238"/>
          <ac:spMkLst>
            <pc:docMk/>
            <pc:sldMk cId="1850607312" sldId="268"/>
            <ac:spMk id="8" creationId="{69D184B2-2226-4E31-BCCB-444330767440}"/>
          </ac:spMkLst>
        </pc:spChg>
        <pc:spChg chg="add">
          <ac:chgData name="Laurette Garner" userId="S::laurette.garner@carlsbadca.gov::acf6a367-26c0-4cc3-b37a-ee3626c6f560" providerId="AD" clId="Web-{F01F9E53-DBFB-9242-2932-4B4008255A96}" dt="2021-08-27T23:10:35.536" v="238"/>
          <ac:spMkLst>
            <pc:docMk/>
            <pc:sldMk cId="1850607312" sldId="268"/>
            <ac:spMk id="10" creationId="{1AC4D4E3-486A-464A-8EC8-D44881097267}"/>
          </ac:spMkLst>
        </pc:spChg>
        <pc:spChg chg="add">
          <ac:chgData name="Laurette Garner" userId="S::laurette.garner@carlsbadca.gov::acf6a367-26c0-4cc3-b37a-ee3626c6f560" providerId="AD" clId="Web-{F01F9E53-DBFB-9242-2932-4B4008255A96}" dt="2021-08-27T23:10:35.536" v="238"/>
          <ac:spMkLst>
            <pc:docMk/>
            <pc:sldMk cId="1850607312" sldId="268"/>
            <ac:spMk id="12" creationId="{864DE13E-58EB-4475-B79C-0D4FC651239B}"/>
          </ac:spMkLst>
        </pc:spChg>
        <pc:picChg chg="add mod">
          <ac:chgData name="Laurette Garner" userId="S::laurette.garner@carlsbadca.gov::acf6a367-26c0-4cc3-b37a-ee3626c6f560" providerId="AD" clId="Web-{F01F9E53-DBFB-9242-2932-4B4008255A96}" dt="2021-08-27T23:10:52.989" v="239"/>
          <ac:picMkLst>
            <pc:docMk/>
            <pc:sldMk cId="1850607312" sldId="268"/>
            <ac:picMk id="2" creationId="{2BA8F7D8-FD16-4162-AE96-B9D940F2F4FE}"/>
          </ac:picMkLst>
        </pc:picChg>
        <pc:picChg chg="add mod">
          <ac:chgData name="Laurette Garner" userId="S::laurette.garner@carlsbadca.gov::acf6a367-26c0-4cc3-b37a-ee3626c6f560" providerId="AD" clId="Web-{F01F9E53-DBFB-9242-2932-4B4008255A96}" dt="2021-08-27T23:10:58.473" v="240"/>
          <ac:picMkLst>
            <pc:docMk/>
            <pc:sldMk cId="1850607312" sldId="268"/>
            <ac:picMk id="3" creationId="{DF6C18F7-722F-4CC9-97BD-DF12737E4987}"/>
          </ac:picMkLst>
        </pc:picChg>
        <pc:cxnChg chg="add">
          <ac:chgData name="Laurette Garner" userId="S::laurette.garner@carlsbadca.gov::acf6a367-26c0-4cc3-b37a-ee3626c6f560" providerId="AD" clId="Web-{F01F9E53-DBFB-9242-2932-4B4008255A96}" dt="2021-08-27T23:10:35.536" v="238"/>
          <ac:cxnSpMkLst>
            <pc:docMk/>
            <pc:sldMk cId="1850607312" sldId="268"/>
            <ac:cxnSpMk id="14" creationId="{02E9B2EE-76CA-47F3-9977-3F2FCB7FD252}"/>
          </ac:cxnSpMkLst>
        </pc:cxnChg>
      </pc:sldChg>
      <pc:sldChg chg="addSp modSp new mod setBg">
        <pc:chgData name="Laurette Garner" userId="S::laurette.garner@carlsbadca.gov::acf6a367-26c0-4cc3-b37a-ee3626c6f560" providerId="AD" clId="Web-{F01F9E53-DBFB-9242-2932-4B4008255A96}" dt="2021-08-27T23:18:11.201" v="413" actId="1076"/>
        <pc:sldMkLst>
          <pc:docMk/>
          <pc:sldMk cId="2444972384" sldId="269"/>
        </pc:sldMkLst>
        <pc:spChg chg="add mod">
          <ac:chgData name="Laurette Garner" userId="S::laurette.garner@carlsbadca.gov::acf6a367-26c0-4cc3-b37a-ee3626c6f560" providerId="AD" clId="Web-{F01F9E53-DBFB-9242-2932-4B4008255A96}" dt="2021-08-27T23:18:11.201" v="413" actId="1076"/>
          <ac:spMkLst>
            <pc:docMk/>
            <pc:sldMk cId="2444972384" sldId="269"/>
            <ac:spMk id="7" creationId="{8FF65E65-5550-44C2-9971-3D6B4D18E29F}"/>
          </ac:spMkLst>
        </pc:spChg>
        <pc:picChg chg="add mod">
          <ac:chgData name="Laurette Garner" userId="S::laurette.garner@carlsbadca.gov::acf6a367-26c0-4cc3-b37a-ee3626c6f560" providerId="AD" clId="Web-{F01F9E53-DBFB-9242-2932-4B4008255A96}" dt="2021-08-27T23:17:19.763" v="376" actId="14100"/>
          <ac:picMkLst>
            <pc:docMk/>
            <pc:sldMk cId="2444972384" sldId="269"/>
            <ac:picMk id="2" creationId="{E11A69E2-777B-4163-A10E-7F781A750835}"/>
          </ac:picMkLst>
        </pc:picChg>
        <pc:picChg chg="add mod">
          <ac:chgData name="Laurette Garner" userId="S::laurette.garner@carlsbadca.gov::acf6a367-26c0-4cc3-b37a-ee3626c6f560" providerId="AD" clId="Web-{F01F9E53-DBFB-9242-2932-4B4008255A96}" dt="2021-08-27T23:17:16.857" v="375" actId="14100"/>
          <ac:picMkLst>
            <pc:docMk/>
            <pc:sldMk cId="2444972384" sldId="269"/>
            <ac:picMk id="3" creationId="{933E1605-8BBD-43EE-BC38-6CBF70185AE7}"/>
          </ac:picMkLst>
        </pc:picChg>
        <pc:picChg chg="add mod">
          <ac:chgData name="Laurette Garner" userId="S::laurette.garner@carlsbadca.gov::acf6a367-26c0-4cc3-b37a-ee3626c6f560" providerId="AD" clId="Web-{F01F9E53-DBFB-9242-2932-4B4008255A96}" dt="2021-08-27T23:17:10.888" v="374" actId="14100"/>
          <ac:picMkLst>
            <pc:docMk/>
            <pc:sldMk cId="2444972384" sldId="269"/>
            <ac:picMk id="4" creationId="{407BC9DC-F96F-4BCA-A926-46545FB69A5F}"/>
          </ac:picMkLst>
        </pc:picChg>
        <pc:picChg chg="add mod ord">
          <ac:chgData name="Laurette Garner" userId="S::laurette.garner@carlsbadca.gov::acf6a367-26c0-4cc3-b37a-ee3626c6f560" providerId="AD" clId="Web-{F01F9E53-DBFB-9242-2932-4B4008255A96}" dt="2021-08-27T23:17:24.232" v="377" actId="14100"/>
          <ac:picMkLst>
            <pc:docMk/>
            <pc:sldMk cId="2444972384" sldId="269"/>
            <ac:picMk id="5" creationId="{2AEC7052-76AB-49D1-BD60-3AF8C104CF5A}"/>
          </ac:picMkLst>
        </pc:picChg>
        <pc:picChg chg="add mod">
          <ac:chgData name="Laurette Garner" userId="S::laurette.garner@carlsbadca.gov::acf6a367-26c0-4cc3-b37a-ee3626c6f560" providerId="AD" clId="Web-{F01F9E53-DBFB-9242-2932-4B4008255A96}" dt="2021-08-27T23:16:43.117" v="369"/>
          <ac:picMkLst>
            <pc:docMk/>
            <pc:sldMk cId="2444972384" sldId="269"/>
            <ac:picMk id="6" creationId="{8E86F871-8982-424A-81B2-4F17EEAC59E9}"/>
          </ac:picMkLst>
        </pc:picChg>
      </pc:sldChg>
      <pc:sldChg chg="addSp delSp modSp new mod setBg">
        <pc:chgData name="Laurette Garner" userId="S::laurette.garner@carlsbadca.gov::acf6a367-26c0-4cc3-b37a-ee3626c6f560" providerId="AD" clId="Web-{F01F9E53-DBFB-9242-2932-4B4008255A96}" dt="2021-08-27T23:33:01.465" v="602" actId="1076"/>
        <pc:sldMkLst>
          <pc:docMk/>
          <pc:sldMk cId="117246732" sldId="270"/>
        </pc:sldMkLst>
        <pc:spChg chg="add mod">
          <ac:chgData name="Laurette Garner" userId="S::laurette.garner@carlsbadca.gov::acf6a367-26c0-4cc3-b37a-ee3626c6f560" providerId="AD" clId="Web-{F01F9E53-DBFB-9242-2932-4B4008255A96}" dt="2021-08-27T23:32:11.902" v="594" actId="1076"/>
          <ac:spMkLst>
            <pc:docMk/>
            <pc:sldMk cId="117246732" sldId="270"/>
            <ac:spMk id="5" creationId="{6111F1BB-832B-4A08-8BB8-A61145755463}"/>
          </ac:spMkLst>
        </pc:spChg>
        <pc:spChg chg="add del">
          <ac:chgData name="Laurette Garner" userId="S::laurette.garner@carlsbadca.gov::acf6a367-26c0-4cc3-b37a-ee3626c6f560" providerId="AD" clId="Web-{F01F9E53-DBFB-9242-2932-4B4008255A96}" dt="2021-08-27T23:22:24.203" v="465"/>
          <ac:spMkLst>
            <pc:docMk/>
            <pc:sldMk cId="117246732" sldId="270"/>
            <ac:spMk id="6" creationId="{CFE55B3F-4634-4A41-B146-E6251581E807}"/>
          </ac:spMkLst>
        </pc:spChg>
        <pc:spChg chg="add del">
          <ac:chgData name="Laurette Garner" userId="S::laurette.garner@carlsbadca.gov::acf6a367-26c0-4cc3-b37a-ee3626c6f560" providerId="AD" clId="Web-{F01F9E53-DBFB-9242-2932-4B4008255A96}" dt="2021-08-27T23:22:24.203" v="465"/>
          <ac:spMkLst>
            <pc:docMk/>
            <pc:sldMk cId="117246732" sldId="270"/>
            <ac:spMk id="7" creationId="{5CD271E5-55BF-4266-A3A7-CFCC30518840}"/>
          </ac:spMkLst>
        </pc:spChg>
        <pc:spChg chg="add del">
          <ac:chgData name="Laurette Garner" userId="S::laurette.garner@carlsbadca.gov::acf6a367-26c0-4cc3-b37a-ee3626c6f560" providerId="AD" clId="Web-{F01F9E53-DBFB-9242-2932-4B4008255A96}" dt="2021-08-27T23:23:24.907" v="476"/>
          <ac:spMkLst>
            <pc:docMk/>
            <pc:sldMk cId="117246732" sldId="270"/>
            <ac:spMk id="8" creationId="{42A4FC2C-047E-45A5-965D-8E1E3BF09BC6}"/>
          </ac:spMkLst>
        </pc:spChg>
        <pc:spChg chg="add del">
          <ac:chgData name="Laurette Garner" userId="S::laurette.garner@carlsbadca.gov::acf6a367-26c0-4cc3-b37a-ee3626c6f560" providerId="AD" clId="Web-{F01F9E53-DBFB-9242-2932-4B4008255A96}" dt="2021-08-27T23:22:18" v="463"/>
          <ac:spMkLst>
            <pc:docMk/>
            <pc:sldMk cId="117246732" sldId="270"/>
            <ac:spMk id="9" creationId="{9527FCEA-6143-4C5E-8C45-8AC9237ADE89}"/>
          </ac:spMkLst>
        </pc:spChg>
        <pc:spChg chg="add del">
          <ac:chgData name="Laurette Garner" userId="S::laurette.garner@carlsbadca.gov::acf6a367-26c0-4cc3-b37a-ee3626c6f560" providerId="AD" clId="Web-{F01F9E53-DBFB-9242-2932-4B4008255A96}" dt="2021-08-27T23:23:20.453" v="473"/>
          <ac:spMkLst>
            <pc:docMk/>
            <pc:sldMk cId="117246732" sldId="270"/>
            <ac:spMk id="10" creationId="{FABB624F-BF77-4AE1-B71D-2D681D4731B8}"/>
          </ac:spMkLst>
        </pc:spChg>
        <pc:spChg chg="add del">
          <ac:chgData name="Laurette Garner" userId="S::laurette.garner@carlsbadca.gov::acf6a367-26c0-4cc3-b37a-ee3626c6f560" providerId="AD" clId="Web-{F01F9E53-DBFB-9242-2932-4B4008255A96}" dt="2021-08-27T23:22:18" v="463"/>
          <ac:spMkLst>
            <pc:docMk/>
            <pc:sldMk cId="117246732" sldId="270"/>
            <ac:spMk id="11" creationId="{1A9F23AD-7A55-49F3-A3EC-743F47F36B0E}"/>
          </ac:spMkLst>
        </pc:spChg>
        <pc:spChg chg="add del">
          <ac:chgData name="Laurette Garner" userId="S::laurette.garner@carlsbadca.gov::acf6a367-26c0-4cc3-b37a-ee3626c6f560" providerId="AD" clId="Web-{F01F9E53-DBFB-9242-2932-4B4008255A96}" dt="2021-08-27T23:23:24.907" v="475"/>
          <ac:spMkLst>
            <pc:docMk/>
            <pc:sldMk cId="117246732" sldId="270"/>
            <ac:spMk id="12" creationId="{6C2997EE-0889-44C3-AC0D-18F26AC9AAAB}"/>
          </ac:spMkLst>
        </pc:spChg>
        <pc:spChg chg="add del">
          <ac:chgData name="Laurette Garner" userId="S::laurette.garner@carlsbadca.gov::acf6a367-26c0-4cc3-b37a-ee3626c6f560" providerId="AD" clId="Web-{F01F9E53-DBFB-9242-2932-4B4008255A96}" dt="2021-08-27T23:22:18" v="463"/>
          <ac:spMkLst>
            <pc:docMk/>
            <pc:sldMk cId="117246732" sldId="270"/>
            <ac:spMk id="13" creationId="{D7D9F91F-72C9-4DB9-ABD0-A8180D8262D5}"/>
          </ac:spMkLst>
        </pc:spChg>
        <pc:spChg chg="add">
          <ac:chgData name="Laurette Garner" userId="S::laurette.garner@carlsbadca.gov::acf6a367-26c0-4cc3-b37a-ee3626c6f560" providerId="AD" clId="Web-{F01F9E53-DBFB-9242-2932-4B4008255A96}" dt="2021-08-27T23:23:24.907" v="476"/>
          <ac:spMkLst>
            <pc:docMk/>
            <pc:sldMk cId="117246732" sldId="270"/>
            <ac:spMk id="14" creationId="{42A4FC2C-047E-45A5-965D-8E1E3BF09BC6}"/>
          </ac:spMkLst>
        </pc:spChg>
        <pc:spChg chg="add del">
          <ac:chgData name="Laurette Garner" userId="S::laurette.garner@carlsbadca.gov::acf6a367-26c0-4cc3-b37a-ee3626c6f560" providerId="AD" clId="Web-{F01F9E53-DBFB-9242-2932-4B4008255A96}" dt="2021-08-27T23:22:18" v="463"/>
          <ac:spMkLst>
            <pc:docMk/>
            <pc:sldMk cId="117246732" sldId="270"/>
            <ac:spMk id="15" creationId="{BE016956-CE9F-4946-8834-A8BC3529D0F6}"/>
          </ac:spMkLst>
        </pc:spChg>
        <pc:spChg chg="add mod">
          <ac:chgData name="Laurette Garner" userId="S::laurette.garner@carlsbadca.gov::acf6a367-26c0-4cc3-b37a-ee3626c6f560" providerId="AD" clId="Web-{F01F9E53-DBFB-9242-2932-4B4008255A96}" dt="2021-08-27T23:33:01.465" v="602" actId="1076"/>
          <ac:spMkLst>
            <pc:docMk/>
            <pc:sldMk cId="117246732" sldId="270"/>
            <ac:spMk id="16" creationId="{B06D9552-A54E-4CEB-82CC-6B95A83705E3}"/>
          </ac:spMkLst>
        </pc:spChg>
        <pc:spChg chg="add mod">
          <ac:chgData name="Laurette Garner" userId="S::laurette.garner@carlsbadca.gov::acf6a367-26c0-4cc3-b37a-ee3626c6f560" providerId="AD" clId="Web-{F01F9E53-DBFB-9242-2932-4B4008255A96}" dt="2021-08-27T23:32:36.558" v="598" actId="1076"/>
          <ac:spMkLst>
            <pc:docMk/>
            <pc:sldMk cId="117246732" sldId="270"/>
            <ac:spMk id="17" creationId="{5806DF21-A39E-4A88-81AD-86C3B93A9360}"/>
          </ac:spMkLst>
        </pc:spChg>
        <pc:picChg chg="add mod ord modCrop">
          <ac:chgData name="Laurette Garner" userId="S::laurette.garner@carlsbadca.gov::acf6a367-26c0-4cc3-b37a-ee3626c6f560" providerId="AD" clId="Web-{F01F9E53-DBFB-9242-2932-4B4008255A96}" dt="2021-08-27T23:32:45.058" v="600" actId="14100"/>
          <ac:picMkLst>
            <pc:docMk/>
            <pc:sldMk cId="117246732" sldId="270"/>
            <ac:picMk id="2" creationId="{E3F0D089-E694-498D-9AC8-2A9E27647BC4}"/>
          </ac:picMkLst>
        </pc:picChg>
        <pc:picChg chg="add mod ord modCrop">
          <ac:chgData name="Laurette Garner" userId="S::laurette.garner@carlsbadca.gov::acf6a367-26c0-4cc3-b37a-ee3626c6f560" providerId="AD" clId="Web-{F01F9E53-DBFB-9242-2932-4B4008255A96}" dt="2021-08-27T23:32:29.324" v="597" actId="14100"/>
          <ac:picMkLst>
            <pc:docMk/>
            <pc:sldMk cId="117246732" sldId="270"/>
            <ac:picMk id="3" creationId="{6E42FDF8-00BF-4489-B1E7-F0A9A810E49F}"/>
          </ac:picMkLst>
        </pc:picChg>
        <pc:picChg chg="add mod modCrop">
          <ac:chgData name="Laurette Garner" userId="S::laurette.garner@carlsbadca.gov::acf6a367-26c0-4cc3-b37a-ee3626c6f560" providerId="AD" clId="Web-{F01F9E53-DBFB-9242-2932-4B4008255A96}" dt="2021-08-27T23:32:49.949" v="601" actId="1076"/>
          <ac:picMkLst>
            <pc:docMk/>
            <pc:sldMk cId="117246732" sldId="270"/>
            <ac:picMk id="4" creationId="{167018E7-1D35-4C52-8C60-22C65B0430B4}"/>
          </ac:picMkLst>
        </pc:picChg>
      </pc:sldChg>
      <pc:sldChg chg="addSp delSp modSp new mod setBg">
        <pc:chgData name="Laurette Garner" userId="S::laurette.garner@carlsbadca.gov::acf6a367-26c0-4cc3-b37a-ee3626c6f560" providerId="AD" clId="Web-{F01F9E53-DBFB-9242-2932-4B4008255A96}" dt="2021-08-27T23:15:07.757" v="357" actId="1076"/>
        <pc:sldMkLst>
          <pc:docMk/>
          <pc:sldMk cId="2433442928" sldId="271"/>
        </pc:sldMkLst>
        <pc:spChg chg="add mod">
          <ac:chgData name="Laurette Garner" userId="S::laurette.garner@carlsbadca.gov::acf6a367-26c0-4cc3-b37a-ee3626c6f560" providerId="AD" clId="Web-{F01F9E53-DBFB-9242-2932-4B4008255A96}" dt="2021-08-27T23:14:42.678" v="341" actId="20577"/>
          <ac:spMkLst>
            <pc:docMk/>
            <pc:sldMk cId="2433442928" sldId="271"/>
            <ac:spMk id="3" creationId="{006D71E6-AF17-4469-8337-20BAD48CF75B}"/>
          </ac:spMkLst>
        </pc:spChg>
        <pc:spChg chg="add">
          <ac:chgData name="Laurette Garner" userId="S::laurette.garner@carlsbadca.gov::acf6a367-26c0-4cc3-b37a-ee3626c6f560" providerId="AD" clId="Web-{F01F9E53-DBFB-9242-2932-4B4008255A96}" dt="2021-08-27T23:13:41.506" v="292"/>
          <ac:spMkLst>
            <pc:docMk/>
            <pc:sldMk cId="2433442928" sldId="271"/>
            <ac:spMk id="4" creationId="{C7F55EAC-550A-4BDD-9099-3F20B8FA0EBC}"/>
          </ac:spMkLst>
        </pc:spChg>
        <pc:spChg chg="add">
          <ac:chgData name="Laurette Garner" userId="S::laurette.garner@carlsbadca.gov::acf6a367-26c0-4cc3-b37a-ee3626c6f560" providerId="AD" clId="Web-{F01F9E53-DBFB-9242-2932-4B4008255A96}" dt="2021-08-27T23:13:41.506" v="292"/>
          <ac:spMkLst>
            <pc:docMk/>
            <pc:sldMk cId="2433442928" sldId="271"/>
            <ac:spMk id="5" creationId="{DC4F5A5F-493F-49AE-89B6-D5AF5EBC8B0E}"/>
          </ac:spMkLst>
        </pc:spChg>
        <pc:spChg chg="add mod">
          <ac:chgData name="Laurette Garner" userId="S::laurette.garner@carlsbadca.gov::acf6a367-26c0-4cc3-b37a-ee3626c6f560" providerId="AD" clId="Web-{F01F9E53-DBFB-9242-2932-4B4008255A96}" dt="2021-08-27T23:15:07.757" v="357" actId="1076"/>
          <ac:spMkLst>
            <pc:docMk/>
            <pc:sldMk cId="2433442928" sldId="271"/>
            <ac:spMk id="6" creationId="{8879707C-36B5-4800-8A55-641FC48C0207}"/>
          </ac:spMkLst>
        </pc:spChg>
        <pc:spChg chg="add del">
          <ac:chgData name="Laurette Garner" userId="S::laurette.garner@carlsbadca.gov::acf6a367-26c0-4cc3-b37a-ee3626c6f560" providerId="AD" clId="Web-{F01F9E53-DBFB-9242-2932-4B4008255A96}" dt="2021-08-27T23:13:41.490" v="291"/>
          <ac:spMkLst>
            <pc:docMk/>
            <pc:sldMk cId="2433442928" sldId="271"/>
            <ac:spMk id="7" creationId="{7BDAC5B6-20CE-447F-8BA1-F2274AC7AE5B}"/>
          </ac:spMkLst>
        </pc:spChg>
        <pc:spChg chg="add del">
          <ac:chgData name="Laurette Garner" userId="S::laurette.garner@carlsbadca.gov::acf6a367-26c0-4cc3-b37a-ee3626c6f560" providerId="AD" clId="Web-{F01F9E53-DBFB-9242-2932-4B4008255A96}" dt="2021-08-27T23:13:41.490" v="291"/>
          <ac:spMkLst>
            <pc:docMk/>
            <pc:sldMk cId="2433442928" sldId="271"/>
            <ac:spMk id="9" creationId="{D1D22B31-BF8F-446B-9009-8A251FB177CB}"/>
          </ac:spMkLst>
        </pc:spChg>
        <pc:picChg chg="add mod">
          <ac:chgData name="Laurette Garner" userId="S::laurette.garner@carlsbadca.gov::acf6a367-26c0-4cc3-b37a-ee3626c6f560" providerId="AD" clId="Web-{F01F9E53-DBFB-9242-2932-4B4008255A96}" dt="2021-08-27T23:13:53.022" v="293"/>
          <ac:picMkLst>
            <pc:docMk/>
            <pc:sldMk cId="2433442928" sldId="271"/>
            <ac:picMk id="2" creationId="{58E6C6A8-C1E9-49F8-8522-DA6AB97867C1}"/>
          </ac:picMkLst>
        </pc:picChg>
      </pc:sldChg>
      <pc:sldChg chg="addSp delSp modSp add del replId">
        <pc:chgData name="Laurette Garner" userId="S::laurette.garner@carlsbadca.gov::acf6a367-26c0-4cc3-b37a-ee3626c6f560" providerId="AD" clId="Web-{F01F9E53-DBFB-9242-2932-4B4008255A96}" dt="2021-08-27T23:10:13.614" v="233"/>
        <pc:sldMkLst>
          <pc:docMk/>
          <pc:sldMk cId="2778377123" sldId="271"/>
        </pc:sldMkLst>
        <pc:picChg chg="del">
          <ac:chgData name="Laurette Garner" userId="S::laurette.garner@carlsbadca.gov::acf6a367-26c0-4cc3-b37a-ee3626c6f560" providerId="AD" clId="Web-{F01F9E53-DBFB-9242-2932-4B4008255A96}" dt="2021-08-27T23:09:50.567" v="228"/>
          <ac:picMkLst>
            <pc:docMk/>
            <pc:sldMk cId="2778377123" sldId="271"/>
            <ac:picMk id="2" creationId="{51FCC8EA-B506-42EB-960B-00DABB597A49}"/>
          </ac:picMkLst>
        </pc:picChg>
        <pc:picChg chg="del">
          <ac:chgData name="Laurette Garner" userId="S::laurette.garner@carlsbadca.gov::acf6a367-26c0-4cc3-b37a-ee3626c6f560" providerId="AD" clId="Web-{F01F9E53-DBFB-9242-2932-4B4008255A96}" dt="2021-08-27T23:09:52.754" v="229"/>
          <ac:picMkLst>
            <pc:docMk/>
            <pc:sldMk cId="2778377123" sldId="271"/>
            <ac:picMk id="3" creationId="{17B91331-EECC-42F4-B218-6D58B2666459}"/>
          </ac:picMkLst>
        </pc:picChg>
        <pc:picChg chg="add mod">
          <ac:chgData name="Laurette Garner" userId="S::laurette.garner@carlsbadca.gov::acf6a367-26c0-4cc3-b37a-ee3626c6f560" providerId="AD" clId="Web-{F01F9E53-DBFB-9242-2932-4B4008255A96}" dt="2021-08-27T23:10:08.942" v="232" actId="14100"/>
          <ac:picMkLst>
            <pc:docMk/>
            <pc:sldMk cId="2778377123" sldId="271"/>
            <ac:picMk id="7" creationId="{DD44BEE9-7295-47C3-B2A3-49A369A72AB0}"/>
          </ac:picMkLst>
        </pc:picChg>
      </pc:sldChg>
      <pc:sldChg chg="modSp add ord replId">
        <pc:chgData name="Laurette Garner" userId="S::laurette.garner@carlsbadca.gov::acf6a367-26c0-4cc3-b37a-ee3626c6f560" providerId="AD" clId="Web-{F01F9E53-DBFB-9242-2932-4B4008255A96}" dt="2021-08-27T23:20:35.483" v="455" actId="20577"/>
        <pc:sldMkLst>
          <pc:docMk/>
          <pc:sldMk cId="2324910852" sldId="272"/>
        </pc:sldMkLst>
        <pc:spChg chg="mod">
          <ac:chgData name="Laurette Garner" userId="S::laurette.garner@carlsbadca.gov::acf6a367-26c0-4cc3-b37a-ee3626c6f560" providerId="AD" clId="Web-{F01F9E53-DBFB-9242-2932-4B4008255A96}" dt="2021-08-27T23:20:19.108" v="435" actId="20577"/>
          <ac:spMkLst>
            <pc:docMk/>
            <pc:sldMk cId="2324910852" sldId="272"/>
            <ac:spMk id="2" creationId="{C1FACBF9-DEB9-4EFD-AC2E-83A2E30AF901}"/>
          </ac:spMkLst>
        </pc:spChg>
        <pc:spChg chg="mod">
          <ac:chgData name="Laurette Garner" userId="S::laurette.garner@carlsbadca.gov::acf6a367-26c0-4cc3-b37a-ee3626c6f560" providerId="AD" clId="Web-{F01F9E53-DBFB-9242-2932-4B4008255A96}" dt="2021-08-27T23:20:35.483" v="455" actId="20577"/>
          <ac:spMkLst>
            <pc:docMk/>
            <pc:sldMk cId="2324910852" sldId="272"/>
            <ac:spMk id="3" creationId="{2A21E727-3E9D-4E8D-A8F1-713EC0546AED}"/>
          </ac:spMkLst>
        </pc:spChg>
      </pc:sldChg>
      <pc:sldChg chg="addSp modSp new mod setBg">
        <pc:chgData name="Laurette Garner" userId="S::laurette.garner@carlsbadca.gov::acf6a367-26c0-4cc3-b37a-ee3626c6f560" providerId="AD" clId="Web-{F01F9E53-DBFB-9242-2932-4B4008255A96}" dt="2021-08-27T23:37:23.467" v="693" actId="1076"/>
        <pc:sldMkLst>
          <pc:docMk/>
          <pc:sldMk cId="1351454485" sldId="273"/>
        </pc:sldMkLst>
        <pc:spChg chg="add mod">
          <ac:chgData name="Laurette Garner" userId="S::laurette.garner@carlsbadca.gov::acf6a367-26c0-4cc3-b37a-ee3626c6f560" providerId="AD" clId="Web-{F01F9E53-DBFB-9242-2932-4B4008255A96}" dt="2021-08-27T23:35:37.278" v="643" actId="1076"/>
          <ac:spMkLst>
            <pc:docMk/>
            <pc:sldMk cId="1351454485" sldId="273"/>
            <ac:spMk id="5" creationId="{888973D2-1FC9-4A63-886E-20BFCD46C50E}"/>
          </ac:spMkLst>
        </pc:spChg>
        <pc:spChg chg="add mod">
          <ac:chgData name="Laurette Garner" userId="S::laurette.garner@carlsbadca.gov::acf6a367-26c0-4cc3-b37a-ee3626c6f560" providerId="AD" clId="Web-{F01F9E53-DBFB-9242-2932-4B4008255A96}" dt="2021-08-27T23:36:08.857" v="659" actId="1076"/>
          <ac:spMkLst>
            <pc:docMk/>
            <pc:sldMk cId="1351454485" sldId="273"/>
            <ac:spMk id="6" creationId="{0CE1F1DB-5DF5-4A33-BCF0-5F121BC66DA6}"/>
          </ac:spMkLst>
        </pc:spChg>
        <pc:spChg chg="add mod">
          <ac:chgData name="Laurette Garner" userId="S::laurette.garner@carlsbadca.gov::acf6a367-26c0-4cc3-b37a-ee3626c6f560" providerId="AD" clId="Web-{F01F9E53-DBFB-9242-2932-4B4008255A96}" dt="2021-08-27T23:36:56.295" v="679" actId="1076"/>
          <ac:spMkLst>
            <pc:docMk/>
            <pc:sldMk cId="1351454485" sldId="273"/>
            <ac:spMk id="7" creationId="{7A53A377-A3DE-4E32-BF88-8DC459EE19AC}"/>
          </ac:spMkLst>
        </pc:spChg>
        <pc:spChg chg="add mod">
          <ac:chgData name="Laurette Garner" userId="S::laurette.garner@carlsbadca.gov::acf6a367-26c0-4cc3-b37a-ee3626c6f560" providerId="AD" clId="Web-{F01F9E53-DBFB-9242-2932-4B4008255A96}" dt="2021-08-27T23:37:23.467" v="693" actId="1076"/>
          <ac:spMkLst>
            <pc:docMk/>
            <pc:sldMk cId="1351454485" sldId="273"/>
            <ac:spMk id="8" creationId="{EB4823C9-6527-4783-9B00-229F6A64A35B}"/>
          </ac:spMkLst>
        </pc:spChg>
        <pc:picChg chg="add mod">
          <ac:chgData name="Laurette Garner" userId="S::laurette.garner@carlsbadca.gov::acf6a367-26c0-4cc3-b37a-ee3626c6f560" providerId="AD" clId="Web-{F01F9E53-DBFB-9242-2932-4B4008255A96}" dt="2021-08-27T23:34:39.731" v="611"/>
          <ac:picMkLst>
            <pc:docMk/>
            <pc:sldMk cId="1351454485" sldId="273"/>
            <ac:picMk id="2" creationId="{4E8CF7EC-9490-407B-ADE3-A667C05C695B}"/>
          </ac:picMkLst>
        </pc:picChg>
        <pc:picChg chg="add mod">
          <ac:chgData name="Laurette Garner" userId="S::laurette.garner@carlsbadca.gov::acf6a367-26c0-4cc3-b37a-ee3626c6f560" providerId="AD" clId="Web-{F01F9E53-DBFB-9242-2932-4B4008255A96}" dt="2021-08-27T23:34:34.715" v="610"/>
          <ac:picMkLst>
            <pc:docMk/>
            <pc:sldMk cId="1351454485" sldId="273"/>
            <ac:picMk id="3" creationId="{76C7B22F-36C0-4E95-9C66-0CC98E1B9BBC}"/>
          </ac:picMkLst>
        </pc:picChg>
        <pc:picChg chg="add mod ord">
          <ac:chgData name="Laurette Garner" userId="S::laurette.garner@carlsbadca.gov::acf6a367-26c0-4cc3-b37a-ee3626c6f560" providerId="AD" clId="Web-{F01F9E53-DBFB-9242-2932-4B4008255A96}" dt="2021-08-27T23:34:44.653" v="612"/>
          <ac:picMkLst>
            <pc:docMk/>
            <pc:sldMk cId="1351454485" sldId="273"/>
            <ac:picMk id="4" creationId="{B5314E66-B200-4D62-8D6F-5FE378D2D525}"/>
          </ac:picMkLst>
        </pc:picChg>
        <pc:cxnChg chg="add">
          <ac:chgData name="Laurette Garner" userId="S::laurette.garner@carlsbadca.gov::acf6a367-26c0-4cc3-b37a-ee3626c6f560" providerId="AD" clId="Web-{F01F9E53-DBFB-9242-2932-4B4008255A96}" dt="2021-08-27T23:34:29.512" v="609"/>
          <ac:cxnSpMkLst>
            <pc:docMk/>
            <pc:sldMk cId="1351454485" sldId="273"/>
            <ac:cxnSpMk id="9" creationId="{DCD67800-37AC-4E14-89B0-F79DCB3FB86D}"/>
          </ac:cxnSpMkLst>
        </pc:cxnChg>
        <pc:cxnChg chg="add">
          <ac:chgData name="Laurette Garner" userId="S::laurette.garner@carlsbadca.gov::acf6a367-26c0-4cc3-b37a-ee3626c6f560" providerId="AD" clId="Web-{F01F9E53-DBFB-9242-2932-4B4008255A96}" dt="2021-08-27T23:34:29.512" v="609"/>
          <ac:cxnSpMkLst>
            <pc:docMk/>
            <pc:sldMk cId="1351454485" sldId="273"/>
            <ac:cxnSpMk id="11" creationId="{20F1788F-A5AE-4188-8274-F7F2E3833ECD}"/>
          </ac:cxnSpMkLst>
        </pc:cxnChg>
      </pc:sldChg>
      <pc:sldChg chg="addSp modSp new mod setBg">
        <pc:chgData name="Laurette Garner" userId="S::laurette.garner@carlsbadca.gov::acf6a367-26c0-4cc3-b37a-ee3626c6f560" providerId="AD" clId="Web-{F01F9E53-DBFB-9242-2932-4B4008255A96}" dt="2021-08-27T23:41:02.234" v="772" actId="20577"/>
        <pc:sldMkLst>
          <pc:docMk/>
          <pc:sldMk cId="3116533060" sldId="274"/>
        </pc:sldMkLst>
        <pc:spChg chg="add mod">
          <ac:chgData name="Laurette Garner" userId="S::laurette.garner@carlsbadca.gov::acf6a367-26c0-4cc3-b37a-ee3626c6f560" providerId="AD" clId="Web-{F01F9E53-DBFB-9242-2932-4B4008255A96}" dt="2021-08-27T23:39:21.124" v="728" actId="1076"/>
          <ac:spMkLst>
            <pc:docMk/>
            <pc:sldMk cId="3116533060" sldId="274"/>
            <ac:spMk id="5" creationId="{9BE26931-FB95-4261-92B7-014CDB726C87}"/>
          </ac:spMkLst>
        </pc:spChg>
        <pc:spChg chg="add mod">
          <ac:chgData name="Laurette Garner" userId="S::laurette.garner@carlsbadca.gov::acf6a367-26c0-4cc3-b37a-ee3626c6f560" providerId="AD" clId="Web-{F01F9E53-DBFB-9242-2932-4B4008255A96}" dt="2021-08-27T23:40:07.780" v="741" actId="1076"/>
          <ac:spMkLst>
            <pc:docMk/>
            <pc:sldMk cId="3116533060" sldId="274"/>
            <ac:spMk id="6" creationId="{1E88D0B8-3BB5-4713-A2E7-A3F24D5802C3}"/>
          </ac:spMkLst>
        </pc:spChg>
        <pc:spChg chg="add mod">
          <ac:chgData name="Laurette Garner" userId="S::laurette.garner@carlsbadca.gov::acf6a367-26c0-4cc3-b37a-ee3626c6f560" providerId="AD" clId="Web-{F01F9E53-DBFB-9242-2932-4B4008255A96}" dt="2021-08-27T23:40:38.359" v="757" actId="1076"/>
          <ac:spMkLst>
            <pc:docMk/>
            <pc:sldMk cId="3116533060" sldId="274"/>
            <ac:spMk id="7" creationId="{626F9C86-21C9-4E65-BD73-3BA7E382B075}"/>
          </ac:spMkLst>
        </pc:spChg>
        <pc:spChg chg="add mod">
          <ac:chgData name="Laurette Garner" userId="S::laurette.garner@carlsbadca.gov::acf6a367-26c0-4cc3-b37a-ee3626c6f560" providerId="AD" clId="Web-{F01F9E53-DBFB-9242-2932-4B4008255A96}" dt="2021-08-27T23:41:02.234" v="772" actId="20577"/>
          <ac:spMkLst>
            <pc:docMk/>
            <pc:sldMk cId="3116533060" sldId="274"/>
            <ac:spMk id="8" creationId="{64ABBF7E-CFD1-4C75-B58D-3581DCEEDD25}"/>
          </ac:spMkLst>
        </pc:spChg>
        <pc:picChg chg="add mod">
          <ac:chgData name="Laurette Garner" userId="S::laurette.garner@carlsbadca.gov::acf6a367-26c0-4cc3-b37a-ee3626c6f560" providerId="AD" clId="Web-{F01F9E53-DBFB-9242-2932-4B4008255A96}" dt="2021-08-27T23:38:41.452" v="704"/>
          <ac:picMkLst>
            <pc:docMk/>
            <pc:sldMk cId="3116533060" sldId="274"/>
            <ac:picMk id="2" creationId="{091DEA45-2FE5-4D56-9BB4-4FF91D8D2357}"/>
          </ac:picMkLst>
        </pc:picChg>
        <pc:picChg chg="add mod ord">
          <ac:chgData name="Laurette Garner" userId="S::laurette.garner@carlsbadca.gov::acf6a367-26c0-4cc3-b37a-ee3626c6f560" providerId="AD" clId="Web-{F01F9E53-DBFB-9242-2932-4B4008255A96}" dt="2021-08-27T23:38:31.061" v="702"/>
          <ac:picMkLst>
            <pc:docMk/>
            <pc:sldMk cId="3116533060" sldId="274"/>
            <ac:picMk id="3" creationId="{B1588662-0A4A-4FCD-8895-59602504C0DF}"/>
          </ac:picMkLst>
        </pc:picChg>
        <pc:picChg chg="add mod">
          <ac:chgData name="Laurette Garner" userId="S::laurette.garner@carlsbadca.gov::acf6a367-26c0-4cc3-b37a-ee3626c6f560" providerId="AD" clId="Web-{F01F9E53-DBFB-9242-2932-4B4008255A96}" dt="2021-08-27T23:38:35.998" v="703"/>
          <ac:picMkLst>
            <pc:docMk/>
            <pc:sldMk cId="3116533060" sldId="274"/>
            <ac:picMk id="4" creationId="{0D59A536-3147-4A16-AA57-10EF7D9EC5FB}"/>
          </ac:picMkLst>
        </pc:picChg>
        <pc:cxnChg chg="add">
          <ac:chgData name="Laurette Garner" userId="S::laurette.garner@carlsbadca.gov::acf6a367-26c0-4cc3-b37a-ee3626c6f560" providerId="AD" clId="Web-{F01F9E53-DBFB-9242-2932-4B4008255A96}" dt="2021-08-27T23:38:25.748" v="701"/>
          <ac:cxnSpMkLst>
            <pc:docMk/>
            <pc:sldMk cId="3116533060" sldId="274"/>
            <ac:cxnSpMk id="9" creationId="{DCD67800-37AC-4E14-89B0-F79DCB3FB86D}"/>
          </ac:cxnSpMkLst>
        </pc:cxnChg>
        <pc:cxnChg chg="add">
          <ac:chgData name="Laurette Garner" userId="S::laurette.garner@carlsbadca.gov::acf6a367-26c0-4cc3-b37a-ee3626c6f560" providerId="AD" clId="Web-{F01F9E53-DBFB-9242-2932-4B4008255A96}" dt="2021-08-27T23:38:25.748" v="701"/>
          <ac:cxnSpMkLst>
            <pc:docMk/>
            <pc:sldMk cId="3116533060" sldId="274"/>
            <ac:cxnSpMk id="11" creationId="{20F1788F-A5AE-4188-8274-F7F2E3833ECD}"/>
          </ac:cxnSpMkLst>
        </pc:cxnChg>
      </pc:sldChg>
      <pc:sldChg chg="addSp modSp new mod setBg">
        <pc:chgData name="Laurette Garner" userId="S::laurette.garner@carlsbadca.gov::acf6a367-26c0-4cc3-b37a-ee3626c6f560" providerId="AD" clId="Web-{F01F9E53-DBFB-9242-2932-4B4008255A96}" dt="2021-08-27T23:43:05.579" v="824" actId="1076"/>
        <pc:sldMkLst>
          <pc:docMk/>
          <pc:sldMk cId="286590897" sldId="275"/>
        </pc:sldMkLst>
        <pc:spChg chg="add mod">
          <ac:chgData name="Laurette Garner" userId="S::laurette.garner@carlsbadca.gov::acf6a367-26c0-4cc3-b37a-ee3626c6f560" providerId="AD" clId="Web-{F01F9E53-DBFB-9242-2932-4B4008255A96}" dt="2021-08-27T23:42:38.188" v="805" actId="20577"/>
          <ac:spMkLst>
            <pc:docMk/>
            <pc:sldMk cId="286590897" sldId="275"/>
            <ac:spMk id="3" creationId="{74F85378-A60F-45E3-9B8D-955FEB643DDA}"/>
          </ac:spMkLst>
        </pc:spChg>
        <pc:spChg chg="add mod">
          <ac:chgData name="Laurette Garner" userId="S::laurette.garner@carlsbadca.gov::acf6a367-26c0-4cc3-b37a-ee3626c6f560" providerId="AD" clId="Web-{F01F9E53-DBFB-9242-2932-4B4008255A96}" dt="2021-08-27T23:43:05.579" v="824" actId="1076"/>
          <ac:spMkLst>
            <pc:docMk/>
            <pc:sldMk cId="286590897" sldId="275"/>
            <ac:spMk id="4" creationId="{39B909BF-EE4F-47D9-BB58-02350484A193}"/>
          </ac:spMkLst>
        </pc:spChg>
        <pc:picChg chg="add mod">
          <ac:chgData name="Laurette Garner" userId="S::laurette.garner@carlsbadca.gov::acf6a367-26c0-4cc3-b37a-ee3626c6f560" providerId="AD" clId="Web-{F01F9E53-DBFB-9242-2932-4B4008255A96}" dt="2021-08-27T23:42:03.891" v="777" actId="1076"/>
          <ac:picMkLst>
            <pc:docMk/>
            <pc:sldMk cId="286590897" sldId="275"/>
            <ac:picMk id="2" creationId="{95ADABDC-3075-4A56-BEC0-160F0BED49DF}"/>
          </ac:picMkLst>
        </pc:picChg>
      </pc:sldChg>
      <pc:sldChg chg="addSp delSp modSp new">
        <pc:chgData name="Laurette Garner" userId="S::laurette.garner@carlsbadca.gov::acf6a367-26c0-4cc3-b37a-ee3626c6f560" providerId="AD" clId="Web-{F01F9E53-DBFB-9242-2932-4B4008255A96}" dt="2021-08-27T23:50:19.944" v="943" actId="1076"/>
        <pc:sldMkLst>
          <pc:docMk/>
          <pc:sldMk cId="1406738515" sldId="276"/>
        </pc:sldMkLst>
        <pc:spChg chg="add del">
          <ac:chgData name="Laurette Garner" userId="S::laurette.garner@carlsbadca.gov::acf6a367-26c0-4cc3-b37a-ee3626c6f560" providerId="AD" clId="Web-{F01F9E53-DBFB-9242-2932-4B4008255A96}" dt="2021-08-27T23:49:05.396" v="903"/>
          <ac:spMkLst>
            <pc:docMk/>
            <pc:sldMk cId="1406738515" sldId="276"/>
            <ac:spMk id="10" creationId="{668EEABB-65E0-420C-99E5-9C2BD3195EED}"/>
          </ac:spMkLst>
        </pc:spChg>
        <pc:spChg chg="add del">
          <ac:chgData name="Laurette Garner" userId="S::laurette.garner@carlsbadca.gov::acf6a367-26c0-4cc3-b37a-ee3626c6f560" providerId="AD" clId="Web-{F01F9E53-DBFB-9242-2932-4B4008255A96}" dt="2021-08-27T23:49:03.990" v="902"/>
          <ac:spMkLst>
            <pc:docMk/>
            <pc:sldMk cId="1406738515" sldId="276"/>
            <ac:spMk id="11" creationId="{4A1CEB93-583B-4B86-9640-18D11B6B7476}"/>
          </ac:spMkLst>
        </pc:spChg>
        <pc:spChg chg="add del">
          <ac:chgData name="Laurette Garner" userId="S::laurette.garner@carlsbadca.gov::acf6a367-26c0-4cc3-b37a-ee3626c6f560" providerId="AD" clId="Web-{F01F9E53-DBFB-9242-2932-4B4008255A96}" dt="2021-08-27T23:48:30.755" v="890"/>
          <ac:spMkLst>
            <pc:docMk/>
            <pc:sldMk cId="1406738515" sldId="276"/>
            <ac:spMk id="12" creationId="{E53A3C13-E09C-4776-8FE8-13863E77D123}"/>
          </ac:spMkLst>
        </pc:spChg>
        <pc:spChg chg="add mod">
          <ac:chgData name="Laurette Garner" userId="S::laurette.garner@carlsbadca.gov::acf6a367-26c0-4cc3-b37a-ee3626c6f560" providerId="AD" clId="Web-{F01F9E53-DBFB-9242-2932-4B4008255A96}" dt="2021-08-27T23:49:43.443" v="932" actId="20577"/>
          <ac:spMkLst>
            <pc:docMk/>
            <pc:sldMk cId="1406738515" sldId="276"/>
            <ac:spMk id="13" creationId="{B0C3CFC7-1303-4EC2-B116-863333243901}"/>
          </ac:spMkLst>
        </pc:spChg>
        <pc:spChg chg="add del">
          <ac:chgData name="Laurette Garner" userId="S::laurette.garner@carlsbadca.gov::acf6a367-26c0-4cc3-b37a-ee3626c6f560" providerId="AD" clId="Web-{F01F9E53-DBFB-9242-2932-4B4008255A96}" dt="2021-08-27T23:49:02.365" v="901"/>
          <ac:spMkLst>
            <pc:docMk/>
            <pc:sldMk cId="1406738515" sldId="276"/>
            <ac:spMk id="14" creationId="{5A63A11C-3D0F-4C21-8562-E19C3FCC470E}"/>
          </ac:spMkLst>
        </pc:spChg>
        <pc:spChg chg="add del">
          <ac:chgData name="Laurette Garner" userId="S::laurette.garner@carlsbadca.gov::acf6a367-26c0-4cc3-b37a-ee3626c6f560" providerId="AD" clId="Web-{F01F9E53-DBFB-9242-2932-4B4008255A96}" dt="2021-08-27T23:49:00.615" v="900"/>
          <ac:spMkLst>
            <pc:docMk/>
            <pc:sldMk cId="1406738515" sldId="276"/>
            <ac:spMk id="15" creationId="{1DA8A52C-1C70-4FB8-8C4F-93D8020DEA21}"/>
          </ac:spMkLst>
        </pc:spChg>
        <pc:spChg chg="add del mod">
          <ac:chgData name="Laurette Garner" userId="S::laurette.garner@carlsbadca.gov::acf6a367-26c0-4cc3-b37a-ee3626c6f560" providerId="AD" clId="Web-{F01F9E53-DBFB-9242-2932-4B4008255A96}" dt="2021-08-27T23:48:56.537" v="899"/>
          <ac:spMkLst>
            <pc:docMk/>
            <pc:sldMk cId="1406738515" sldId="276"/>
            <ac:spMk id="16" creationId="{D600B12F-16D3-466D-8AA7-3359D1BA96C8}"/>
          </ac:spMkLst>
        </pc:spChg>
        <pc:spChg chg="add del mod">
          <ac:chgData name="Laurette Garner" userId="S::laurette.garner@carlsbadca.gov::acf6a367-26c0-4cc3-b37a-ee3626c6f560" providerId="AD" clId="Web-{F01F9E53-DBFB-9242-2932-4B4008255A96}" dt="2021-08-27T23:48:40.318" v="893"/>
          <ac:spMkLst>
            <pc:docMk/>
            <pc:sldMk cId="1406738515" sldId="276"/>
            <ac:spMk id="17" creationId="{FBF73474-064E-44B6-88B4-D244A084C823}"/>
          </ac:spMkLst>
        </pc:spChg>
        <pc:picChg chg="add mod">
          <ac:chgData name="Laurette Garner" userId="S::laurette.garner@carlsbadca.gov::acf6a367-26c0-4cc3-b37a-ee3626c6f560" providerId="AD" clId="Web-{F01F9E53-DBFB-9242-2932-4B4008255A96}" dt="2021-08-27T23:50:19.944" v="943" actId="1076"/>
          <ac:picMkLst>
            <pc:docMk/>
            <pc:sldMk cId="1406738515" sldId="276"/>
            <ac:picMk id="2" creationId="{AC0FB9E6-D952-4356-AF04-793CBBDF3715}"/>
          </ac:picMkLst>
        </pc:picChg>
        <pc:picChg chg="add mod">
          <ac:chgData name="Laurette Garner" userId="S::laurette.garner@carlsbadca.gov::acf6a367-26c0-4cc3-b37a-ee3626c6f560" providerId="AD" clId="Web-{F01F9E53-DBFB-9242-2932-4B4008255A96}" dt="2021-08-27T23:50:08.366" v="939" actId="14100"/>
          <ac:picMkLst>
            <pc:docMk/>
            <pc:sldMk cId="1406738515" sldId="276"/>
            <ac:picMk id="3" creationId="{A6E3ACBD-3BF7-4F7D-B11C-9F5DD822E1DC}"/>
          </ac:picMkLst>
        </pc:picChg>
        <pc:picChg chg="add mod">
          <ac:chgData name="Laurette Garner" userId="S::laurette.garner@carlsbadca.gov::acf6a367-26c0-4cc3-b37a-ee3626c6f560" providerId="AD" clId="Web-{F01F9E53-DBFB-9242-2932-4B4008255A96}" dt="2021-08-27T23:46:44.426" v="865" actId="1076"/>
          <ac:picMkLst>
            <pc:docMk/>
            <pc:sldMk cId="1406738515" sldId="276"/>
            <ac:picMk id="4" creationId="{1D218E2D-E3F4-4C2F-A92E-86978626924B}"/>
          </ac:picMkLst>
        </pc:picChg>
        <pc:picChg chg="add mod">
          <ac:chgData name="Laurette Garner" userId="S::laurette.garner@carlsbadca.gov::acf6a367-26c0-4cc3-b37a-ee3626c6f560" providerId="AD" clId="Web-{F01F9E53-DBFB-9242-2932-4B4008255A96}" dt="2021-08-27T23:50:17.022" v="942" actId="1076"/>
          <ac:picMkLst>
            <pc:docMk/>
            <pc:sldMk cId="1406738515" sldId="276"/>
            <ac:picMk id="5" creationId="{40F4468E-A702-45EF-B9A2-C9BF3AF974FA}"/>
          </ac:picMkLst>
        </pc:picChg>
        <pc:picChg chg="add mod">
          <ac:chgData name="Laurette Garner" userId="S::laurette.garner@carlsbadca.gov::acf6a367-26c0-4cc3-b37a-ee3626c6f560" providerId="AD" clId="Web-{F01F9E53-DBFB-9242-2932-4B4008255A96}" dt="2021-08-27T23:50:14.631" v="941" actId="1076"/>
          <ac:picMkLst>
            <pc:docMk/>
            <pc:sldMk cId="1406738515" sldId="276"/>
            <ac:picMk id="6" creationId="{6FA11F6B-D3D5-4217-8AC2-9F50D58286A1}"/>
          </ac:picMkLst>
        </pc:picChg>
        <pc:picChg chg="add mod">
          <ac:chgData name="Laurette Garner" userId="S::laurette.garner@carlsbadca.gov::acf6a367-26c0-4cc3-b37a-ee3626c6f560" providerId="AD" clId="Web-{F01F9E53-DBFB-9242-2932-4B4008255A96}" dt="2021-08-27T23:49:58.115" v="936" actId="1076"/>
          <ac:picMkLst>
            <pc:docMk/>
            <pc:sldMk cId="1406738515" sldId="276"/>
            <ac:picMk id="7" creationId="{B71F8022-C9ED-4662-958F-38EB320E64E0}"/>
          </ac:picMkLst>
        </pc:picChg>
        <pc:picChg chg="add mod">
          <ac:chgData name="Laurette Garner" userId="S::laurette.garner@carlsbadca.gov::acf6a367-26c0-4cc3-b37a-ee3626c6f560" providerId="AD" clId="Web-{F01F9E53-DBFB-9242-2932-4B4008255A96}" dt="2021-08-27T23:47:23.708" v="871" actId="14100"/>
          <ac:picMkLst>
            <pc:docMk/>
            <pc:sldMk cId="1406738515" sldId="276"/>
            <ac:picMk id="8" creationId="{2F618B83-16AC-41AF-8639-9B5CB13B1A6A}"/>
          </ac:picMkLst>
        </pc:picChg>
        <pc:picChg chg="add mod">
          <ac:chgData name="Laurette Garner" userId="S::laurette.garner@carlsbadca.gov::acf6a367-26c0-4cc3-b37a-ee3626c6f560" providerId="AD" clId="Web-{F01F9E53-DBFB-9242-2932-4B4008255A96}" dt="2021-08-27T23:49:51.662" v="934" actId="1076"/>
          <ac:picMkLst>
            <pc:docMk/>
            <pc:sldMk cId="1406738515" sldId="276"/>
            <ac:picMk id="9" creationId="{4814DAD3-3FCB-477C-ADEC-2103CC7A62F7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8/27/2021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8/27/2021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8/27/2021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8/27/2021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3" descr="Frida-02.jpg">
            <a:extLst>
              <a:ext uri="{FF2B5EF4-FFF2-40B4-BE49-F238E27FC236}">
                <a16:creationId xmlns:a16="http://schemas.microsoft.com/office/drawing/2014/main" id="{C70240A7-5370-49AD-95AC-86803C407C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571" r="2" b="44196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3875" y="5348555"/>
            <a:ext cx="11210925" cy="692645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2800" b="1" u="sng">
                <a:solidFill>
                  <a:schemeClr val="accent1">
                    <a:lumMod val="50000"/>
                  </a:schemeClr>
                </a:solidFill>
              </a:rPr>
              <a:t>Virtual Three-Part Art</a:t>
            </a:r>
            <a:br>
              <a:rPr lang="en-US" sz="2800"/>
            </a:br>
            <a:r>
              <a:rPr lang="en-US" sz="2800" i="1">
                <a:solidFill>
                  <a:schemeClr val="accent1">
                    <a:lumMod val="50000"/>
                  </a:schemeClr>
                </a:solidFill>
              </a:rPr>
              <a:t>Frida Kahlo's Garden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12">
            <a:extLst>
              <a:ext uri="{FF2B5EF4-FFF2-40B4-BE49-F238E27FC236}">
                <a16:creationId xmlns:a16="http://schemas.microsoft.com/office/drawing/2014/main" id="{4D56677B-C0B7-4DAC-ACAD-8054FF1B59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1573887"/>
            <a:ext cx="0" cy="3710227"/>
          </a:xfrm>
          <a:prstGeom prst="line">
            <a:avLst/>
          </a:prstGeom>
          <a:ln w="19050">
            <a:solidFill>
              <a:srgbClr val="D0A7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E657C591-FE4A-4B5B-A5A9-1A976A67D84B}"/>
              </a:ext>
            </a:extLst>
          </p:cNvPr>
          <p:cNvSpPr txBox="1"/>
          <p:nvPr/>
        </p:nvSpPr>
        <p:spPr>
          <a:xfrm>
            <a:off x="2012197" y="5912602"/>
            <a:ext cx="336313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chemeClr val="accent1">
                    <a:lumMod val="50000"/>
                  </a:schemeClr>
                </a:solidFill>
                <a:ea typeface="+mn-lt"/>
                <a:cs typeface="+mn-lt"/>
              </a:rPr>
              <a:t>Self-Portrait with Monkeys, 1943</a:t>
            </a:r>
            <a:endParaRPr lang="en-US" b="1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17504B6-9E07-42BA-95F7-ABBF9527BCA4}"/>
              </a:ext>
            </a:extLst>
          </p:cNvPr>
          <p:cNvSpPr txBox="1"/>
          <p:nvPr/>
        </p:nvSpPr>
        <p:spPr>
          <a:xfrm>
            <a:off x="7295343" y="5913410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chemeClr val="accent1">
                    <a:lumMod val="50000"/>
                  </a:schemeClr>
                </a:solidFill>
                <a:ea typeface="+mn-lt"/>
                <a:cs typeface="+mn-lt"/>
              </a:rPr>
              <a:t>Me and My Parrot, 1941</a:t>
            </a:r>
            <a:endParaRPr lang="en-US" b="1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40E0B976-34BA-4693-815C-69CEB8CA22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9722" y="510544"/>
            <a:ext cx="3983063" cy="5346132"/>
          </a:xfrm>
          <a:prstGeom prst="rect">
            <a:avLst/>
          </a:prstGeom>
        </p:spPr>
      </p:pic>
      <p:pic>
        <p:nvPicPr>
          <p:cNvPr id="3" name="Picture 6">
            <a:extLst>
              <a:ext uri="{FF2B5EF4-FFF2-40B4-BE49-F238E27FC236}">
                <a16:creationId xmlns:a16="http://schemas.microsoft.com/office/drawing/2014/main" id="{23585448-2559-4F05-8E1B-5391DEA60B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0027" y="451400"/>
            <a:ext cx="4073469" cy="5399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6118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31">
            <a:extLst>
              <a:ext uri="{FF2B5EF4-FFF2-40B4-BE49-F238E27FC236}">
                <a16:creationId xmlns:a16="http://schemas.microsoft.com/office/drawing/2014/main" id="{72018E1B-E0B9-4440-AFF3-4112E50A27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8C1B620-CE8C-4241-924B-0B551DC12698}"/>
              </a:ext>
            </a:extLst>
          </p:cNvPr>
          <p:cNvSpPr txBox="1"/>
          <p:nvPr/>
        </p:nvSpPr>
        <p:spPr>
          <a:xfrm>
            <a:off x="191219" y="269643"/>
            <a:ext cx="11809561" cy="1840010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200" b="1" kern="120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EXAMPLES OF AMATE ARTISANS AT WORK</a:t>
            </a:r>
          </a:p>
        </p:txBody>
      </p:sp>
      <p:pic>
        <p:nvPicPr>
          <p:cNvPr id="13" name="Picture 13">
            <a:extLst>
              <a:ext uri="{FF2B5EF4-FFF2-40B4-BE49-F238E27FC236}">
                <a16:creationId xmlns:a16="http://schemas.microsoft.com/office/drawing/2014/main" id="{D3DC7E4E-50A8-4604-A56E-6CA8A9FC39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29" r="28740"/>
          <a:stretch/>
        </p:blipFill>
        <p:spPr>
          <a:xfrm>
            <a:off x="182787" y="2558694"/>
            <a:ext cx="2827865" cy="3731891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50BA9E4B-3CBA-491D-AA44-C17B2FF27D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644" r="18838" b="-2"/>
          <a:stretch/>
        </p:blipFill>
        <p:spPr>
          <a:xfrm>
            <a:off x="3180760" y="2558694"/>
            <a:ext cx="2827865" cy="3731891"/>
          </a:xfrm>
          <a:prstGeom prst="rect">
            <a:avLst/>
          </a:prstGeom>
        </p:spPr>
      </p:pic>
      <p:pic>
        <p:nvPicPr>
          <p:cNvPr id="15" name="Picture 15">
            <a:extLst>
              <a:ext uri="{FF2B5EF4-FFF2-40B4-BE49-F238E27FC236}">
                <a16:creationId xmlns:a16="http://schemas.microsoft.com/office/drawing/2014/main" id="{3A4D412C-EA5A-4052-AFC0-55EFC9122D2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-2" b="1605"/>
          <a:stretch/>
        </p:blipFill>
        <p:spPr>
          <a:xfrm>
            <a:off x="6178733" y="2558694"/>
            <a:ext cx="2827865" cy="3731891"/>
          </a:xfrm>
          <a:prstGeom prst="rect">
            <a:avLst/>
          </a:prstGeom>
        </p:spPr>
      </p:pic>
      <p:pic>
        <p:nvPicPr>
          <p:cNvPr id="14" name="Picture 14">
            <a:extLst>
              <a:ext uri="{FF2B5EF4-FFF2-40B4-BE49-F238E27FC236}">
                <a16:creationId xmlns:a16="http://schemas.microsoft.com/office/drawing/2014/main" id="{0463C372-5B4A-4D32-84A7-033058EBF94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6105" r="27555"/>
          <a:stretch/>
        </p:blipFill>
        <p:spPr>
          <a:xfrm>
            <a:off x="9176706" y="2558694"/>
            <a:ext cx="2827865" cy="373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6107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AC0FB9E6-D952-4356-AF04-793CBBDF37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534" y="307868"/>
            <a:ext cx="2153780" cy="27422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A6E3ACBD-3BF7-4F7D-B11C-9F5DD822E1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5418" y="915047"/>
            <a:ext cx="3324384" cy="25094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1D218E2D-E3F4-4C2F-A92E-8697862692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1881" y="151351"/>
            <a:ext cx="2247900" cy="2809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40F4468E-A702-45EF-B9A2-C9BF3AF974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3813" y="3375967"/>
            <a:ext cx="2247900" cy="30765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6FA11F6B-D3D5-4217-8AC2-9F50D58286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87111" y="3623365"/>
            <a:ext cx="3815165" cy="28013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B71F8022-C9ED-4662-958F-38EB320E64E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94125" y="3217837"/>
            <a:ext cx="2400460" cy="34057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2F618B83-16AC-41AF-8639-9B5CB13B1A6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67247" y="310282"/>
            <a:ext cx="2110353" cy="31248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4814DAD3-3FCB-477C-ADEC-2103CC7A62F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83485" y="3627319"/>
            <a:ext cx="2265336" cy="30000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0C3CFC7-1303-4EC2-B116-863333243901}"/>
              </a:ext>
            </a:extLst>
          </p:cNvPr>
          <p:cNvSpPr txBox="1"/>
          <p:nvPr/>
        </p:nvSpPr>
        <p:spPr>
          <a:xfrm>
            <a:off x="2737872" y="309804"/>
            <a:ext cx="3634351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>
                <a:solidFill>
                  <a:schemeClr val="accent1">
                    <a:lumMod val="50000"/>
                  </a:schemeClr>
                </a:solidFill>
                <a:cs typeface="Calibri"/>
              </a:rPr>
              <a:t>AMATE ART INSPIRATION </a:t>
            </a:r>
          </a:p>
        </p:txBody>
      </p:sp>
    </p:spTree>
    <p:extLst>
      <p:ext uri="{BB962C8B-B14F-4D97-AF65-F5344CB8AC3E}">
        <p14:creationId xmlns:p14="http://schemas.microsoft.com/office/powerpoint/2010/main" val="14067385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>
            <a:extLst>
              <a:ext uri="{FF2B5EF4-FFF2-40B4-BE49-F238E27FC236}">
                <a16:creationId xmlns:a16="http://schemas.microsoft.com/office/drawing/2014/main" id="{69D184B2-2226-4E31-BCCB-4443307674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118533" y="918266"/>
            <a:ext cx="706127" cy="5863534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7">
            <a:extLst>
              <a:ext uri="{FF2B5EF4-FFF2-40B4-BE49-F238E27FC236}">
                <a16:creationId xmlns:a16="http://schemas.microsoft.com/office/drawing/2014/main" id="{1AC4D4E3-486A-464A-8EC8-D448810972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117879" y="643467"/>
            <a:ext cx="420307" cy="5668919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64DE13E-58EB-4475-B79C-0D4FC65123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38387" y="643467"/>
            <a:ext cx="10933503" cy="5391944"/>
          </a:xfrm>
          <a:prstGeom prst="rect">
            <a:avLst/>
          </a:prstGeom>
          <a:solidFill>
            <a:srgbClr val="FFFFFF"/>
          </a:solidFill>
          <a:ln w="12700">
            <a:solidFill>
              <a:schemeClr val="accent1"/>
            </a:solidFill>
            <a:miter lim="800000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2E9B2EE-76CA-47F3-9977-3F2FCB7FD2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1739239"/>
            <a:ext cx="0" cy="320040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E08BA588-5D73-4EF3-A2D8-7642A8E3F418}"/>
              </a:ext>
            </a:extLst>
          </p:cNvPr>
          <p:cNvSpPr txBox="1"/>
          <p:nvPr/>
        </p:nvSpPr>
        <p:spPr>
          <a:xfrm>
            <a:off x="1250197" y="772331"/>
            <a:ext cx="6191571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>
                <a:solidFill>
                  <a:schemeClr val="accent1">
                    <a:lumMod val="50000"/>
                  </a:schemeClr>
                </a:solidFill>
                <a:cs typeface="Calibri"/>
              </a:rPr>
              <a:t>ART PROJECT EXAMPLE PHOTOS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F541F33-BB4B-44FB-A32C-32A7D869B8FE}"/>
              </a:ext>
            </a:extLst>
          </p:cNvPr>
          <p:cNvSpPr txBox="1"/>
          <p:nvPr/>
        </p:nvSpPr>
        <p:spPr>
          <a:xfrm>
            <a:off x="1354326" y="5383885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chemeClr val="accent1">
                    <a:lumMod val="50000"/>
                  </a:schemeClr>
                </a:solidFill>
                <a:cs typeface="Calibri"/>
              </a:rPr>
              <a:t>FIG. 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522C672-D73F-41E7-B3BB-957F79CD3D87}"/>
              </a:ext>
            </a:extLst>
          </p:cNvPr>
          <p:cNvSpPr txBox="1"/>
          <p:nvPr/>
        </p:nvSpPr>
        <p:spPr>
          <a:xfrm>
            <a:off x="6702048" y="5410521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chemeClr val="accent1">
                    <a:lumMod val="50000"/>
                  </a:schemeClr>
                </a:solidFill>
                <a:cs typeface="Calibri"/>
              </a:rPr>
              <a:t>FIG. 2</a:t>
            </a:r>
          </a:p>
        </p:txBody>
      </p:sp>
      <p:pic>
        <p:nvPicPr>
          <p:cNvPr id="7" name="Picture 8">
            <a:extLst>
              <a:ext uri="{FF2B5EF4-FFF2-40B4-BE49-F238E27FC236}">
                <a16:creationId xmlns:a16="http://schemas.microsoft.com/office/drawing/2014/main" id="{3AB2ABEC-CFAD-4E60-86EA-38069DEA9B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7722" y="1232323"/>
            <a:ext cx="5093775" cy="4212541"/>
          </a:xfrm>
          <a:prstGeom prst="rect">
            <a:avLst/>
          </a:prstGeom>
        </p:spPr>
      </p:pic>
      <p:pic>
        <p:nvPicPr>
          <p:cNvPr id="9" name="Picture 10">
            <a:extLst>
              <a:ext uri="{FF2B5EF4-FFF2-40B4-BE49-F238E27FC236}">
                <a16:creationId xmlns:a16="http://schemas.microsoft.com/office/drawing/2014/main" id="{D6A480CC-371B-4857-9937-90B63A487F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7552" y="1232495"/>
            <a:ext cx="5184182" cy="4238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5789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>
            <a:extLst>
              <a:ext uri="{FF2B5EF4-FFF2-40B4-BE49-F238E27FC236}">
                <a16:creationId xmlns:a16="http://schemas.microsoft.com/office/drawing/2014/main" id="{69D184B2-2226-4E31-BCCB-4443307674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118533" y="918266"/>
            <a:ext cx="706127" cy="5863534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7">
            <a:extLst>
              <a:ext uri="{FF2B5EF4-FFF2-40B4-BE49-F238E27FC236}">
                <a16:creationId xmlns:a16="http://schemas.microsoft.com/office/drawing/2014/main" id="{1AC4D4E3-486A-464A-8EC8-D448810972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117879" y="643467"/>
            <a:ext cx="420307" cy="5668919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64DE13E-58EB-4475-B79C-0D4FC65123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38387" y="643467"/>
            <a:ext cx="10933503" cy="5391944"/>
          </a:xfrm>
          <a:prstGeom prst="rect">
            <a:avLst/>
          </a:prstGeom>
          <a:solidFill>
            <a:srgbClr val="FFFFFF"/>
          </a:solidFill>
          <a:ln w="12700">
            <a:solidFill>
              <a:schemeClr val="accent1"/>
            </a:solidFill>
            <a:miter lim="800000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2E9B2EE-76CA-47F3-9977-3F2FCB7FD2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1739239"/>
            <a:ext cx="0" cy="320040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EF3EB87E-AA8D-4563-AAB4-40E229F885CE}"/>
              </a:ext>
            </a:extLst>
          </p:cNvPr>
          <p:cNvSpPr txBox="1"/>
          <p:nvPr/>
        </p:nvSpPr>
        <p:spPr>
          <a:xfrm>
            <a:off x="1276028" y="759417"/>
            <a:ext cx="5649132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>
                <a:solidFill>
                  <a:schemeClr val="accent1">
                    <a:lumMod val="50000"/>
                  </a:schemeClr>
                </a:solidFill>
              </a:rPr>
              <a:t>ART PROJECT EXAMPLE PHOTOS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F797B04-8D15-4F4B-B218-136D22934ACF}"/>
              </a:ext>
            </a:extLst>
          </p:cNvPr>
          <p:cNvSpPr txBox="1"/>
          <p:nvPr/>
        </p:nvSpPr>
        <p:spPr>
          <a:xfrm>
            <a:off x="1224366" y="5370162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chemeClr val="accent1">
                    <a:lumMod val="50000"/>
                  </a:schemeClr>
                </a:solidFill>
                <a:cs typeface="Calibri"/>
              </a:rPr>
              <a:t>FIG. 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CEE6044-AC28-4A60-BED1-DA0ACB07AD05}"/>
              </a:ext>
            </a:extLst>
          </p:cNvPr>
          <p:cNvSpPr txBox="1"/>
          <p:nvPr/>
        </p:nvSpPr>
        <p:spPr>
          <a:xfrm>
            <a:off x="6868332" y="5434738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chemeClr val="accent1">
                    <a:lumMod val="50000"/>
                  </a:schemeClr>
                </a:solidFill>
                <a:cs typeface="Calibri"/>
              </a:rPr>
              <a:t>FIG. 4</a:t>
            </a:r>
          </a:p>
        </p:txBody>
      </p:sp>
      <p:pic>
        <p:nvPicPr>
          <p:cNvPr id="7" name="Picture 8">
            <a:extLst>
              <a:ext uri="{FF2B5EF4-FFF2-40B4-BE49-F238E27FC236}">
                <a16:creationId xmlns:a16="http://schemas.microsoft.com/office/drawing/2014/main" id="{4F634B5F-AF35-4FF8-9961-092B3B42A3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1485" y="1441049"/>
            <a:ext cx="4861300" cy="3975901"/>
          </a:xfrm>
          <a:prstGeom prst="rect">
            <a:avLst/>
          </a:prstGeom>
        </p:spPr>
      </p:pic>
      <p:pic>
        <p:nvPicPr>
          <p:cNvPr id="9" name="Picture 10">
            <a:extLst>
              <a:ext uri="{FF2B5EF4-FFF2-40B4-BE49-F238E27FC236}">
                <a16:creationId xmlns:a16="http://schemas.microsoft.com/office/drawing/2014/main" id="{5FB4927E-CC0C-4F46-BE6F-3D7B44B560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6705" y="1360655"/>
            <a:ext cx="4822555" cy="3942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6073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" name="Rectangle 6">
            <a:extLst>
              <a:ext uri="{FF2B5EF4-FFF2-40B4-BE49-F238E27FC236}">
                <a16:creationId xmlns:a16="http://schemas.microsoft.com/office/drawing/2014/main" id="{C7F55EAC-550A-4BDD-9099-3F20B8FA0E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: Shape 8">
            <a:extLst>
              <a:ext uri="{FF2B5EF4-FFF2-40B4-BE49-F238E27FC236}">
                <a16:creationId xmlns:a16="http://schemas.microsoft.com/office/drawing/2014/main" id="{DC4F5A5F-493F-49AE-89B6-D5AF5EBC8B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6724001 w 12192000"/>
              <a:gd name="connsiteY0" fmla="*/ 434021 h 6858000"/>
              <a:gd name="connsiteX1" fmla="*/ 6471155 w 12192000"/>
              <a:gd name="connsiteY1" fmla="*/ 434599 h 6858000"/>
              <a:gd name="connsiteX2" fmla="*/ 5384913 w 12192000"/>
              <a:gd name="connsiteY2" fmla="*/ 497971 h 6858000"/>
              <a:gd name="connsiteX3" fmla="*/ 4818280 w 12192000"/>
              <a:gd name="connsiteY3" fmla="*/ 541802 h 6858000"/>
              <a:gd name="connsiteX4" fmla="*/ 3965428 w 12192000"/>
              <a:gd name="connsiteY4" fmla="*/ 675942 h 6858000"/>
              <a:gd name="connsiteX5" fmla="*/ 3699528 w 12192000"/>
              <a:gd name="connsiteY5" fmla="*/ 770472 h 6858000"/>
              <a:gd name="connsiteX6" fmla="*/ 3438854 w 12192000"/>
              <a:gd name="connsiteY6" fmla="*/ 834899 h 6858000"/>
              <a:gd name="connsiteX7" fmla="*/ 3367443 w 12192000"/>
              <a:gd name="connsiteY7" fmla="*/ 893518 h 6858000"/>
              <a:gd name="connsiteX8" fmla="*/ 3467301 w 12192000"/>
              <a:gd name="connsiteY8" fmla="*/ 953722 h 6858000"/>
              <a:gd name="connsiteX9" fmla="*/ 3889955 w 12192000"/>
              <a:gd name="connsiteY9" fmla="*/ 977486 h 6858000"/>
              <a:gd name="connsiteX10" fmla="*/ 3502135 w 12192000"/>
              <a:gd name="connsiteY10" fmla="*/ 1054062 h 6858000"/>
              <a:gd name="connsiteX11" fmla="*/ 4072832 w 12192000"/>
              <a:gd name="connsiteY11" fmla="*/ 1017622 h 6858000"/>
              <a:gd name="connsiteX12" fmla="*/ 4244099 w 12192000"/>
              <a:gd name="connsiteY12" fmla="*/ 1030825 h 6858000"/>
              <a:gd name="connsiteX13" fmla="*/ 4095475 w 12192000"/>
              <a:gd name="connsiteY13" fmla="*/ 1092084 h 6858000"/>
              <a:gd name="connsiteX14" fmla="*/ 3327386 w 12192000"/>
              <a:gd name="connsiteY14" fmla="*/ 1215660 h 6858000"/>
              <a:gd name="connsiteX15" fmla="*/ 3254813 w 12192000"/>
              <a:gd name="connsiteY15" fmla="*/ 1226749 h 6858000"/>
              <a:gd name="connsiteX16" fmla="*/ 2776427 w 12192000"/>
              <a:gd name="connsiteY16" fmla="*/ 1401552 h 6858000"/>
              <a:gd name="connsiteX17" fmla="*/ 3063226 w 12192000"/>
              <a:gd name="connsiteY17" fmla="*/ 1384124 h 6858000"/>
              <a:gd name="connsiteX18" fmla="*/ 2754945 w 12192000"/>
              <a:gd name="connsiteY18" fmla="*/ 1495025 h 6858000"/>
              <a:gd name="connsiteX19" fmla="*/ 2381061 w 12192000"/>
              <a:gd name="connsiteY19" fmla="*/ 1619658 h 6858000"/>
              <a:gd name="connsiteX20" fmla="*/ 2008336 w 12192000"/>
              <a:gd name="connsiteY20" fmla="*/ 1814527 h 6858000"/>
              <a:gd name="connsiteX21" fmla="*/ 1740695 w 12192000"/>
              <a:gd name="connsiteY21" fmla="*/ 1914337 h 6858000"/>
              <a:gd name="connsiteX22" fmla="*/ 1787720 w 12192000"/>
              <a:gd name="connsiteY22" fmla="*/ 1991970 h 6858000"/>
              <a:gd name="connsiteX23" fmla="*/ 1754048 w 12192000"/>
              <a:gd name="connsiteY23" fmla="*/ 2078049 h 6858000"/>
              <a:gd name="connsiteX24" fmla="*/ 2228951 w 12192000"/>
              <a:gd name="connsiteY24" fmla="*/ 1996721 h 6858000"/>
              <a:gd name="connsiteX25" fmla="*/ 2054781 w 12192000"/>
              <a:gd name="connsiteY25" fmla="*/ 2053228 h 6858000"/>
              <a:gd name="connsiteX26" fmla="*/ 1985693 w 12192000"/>
              <a:gd name="connsiteY26" fmla="*/ 2109207 h 6858000"/>
              <a:gd name="connsiteX27" fmla="*/ 2061168 w 12192000"/>
              <a:gd name="connsiteY27" fmla="*/ 2130859 h 6858000"/>
              <a:gd name="connsiteX28" fmla="*/ 2388026 w 12192000"/>
              <a:gd name="connsiteY28" fmla="*/ 2184726 h 6858000"/>
              <a:gd name="connsiteX29" fmla="*/ 1560719 w 12192000"/>
              <a:gd name="connsiteY29" fmla="*/ 2384876 h 6858000"/>
              <a:gd name="connsiteX30" fmla="*/ 1679734 w 12192000"/>
              <a:gd name="connsiteY30" fmla="*/ 2400191 h 6858000"/>
              <a:gd name="connsiteX31" fmla="*/ 2882089 w 12192000"/>
              <a:gd name="connsiteY31" fmla="*/ 2383292 h 6858000"/>
              <a:gd name="connsiteX32" fmla="*/ 3116638 w 12192000"/>
              <a:gd name="connsiteY32" fmla="*/ 2359528 h 6858000"/>
              <a:gd name="connsiteX33" fmla="*/ 2897765 w 12192000"/>
              <a:gd name="connsiteY33" fmla="*/ 2758243 h 6858000"/>
              <a:gd name="connsiteX34" fmla="*/ 2981367 w 12192000"/>
              <a:gd name="connsiteY34" fmla="*/ 2829008 h 6858000"/>
              <a:gd name="connsiteX35" fmla="*/ 2682955 w 12192000"/>
              <a:gd name="connsiteY35" fmla="*/ 2846436 h 6858000"/>
              <a:gd name="connsiteX36" fmla="*/ 2099485 w 12192000"/>
              <a:gd name="connsiteY36" fmla="*/ 3066653 h 6858000"/>
              <a:gd name="connsiteX37" fmla="*/ 1807460 w 12192000"/>
              <a:gd name="connsiteY37" fmla="*/ 3454808 h 6858000"/>
              <a:gd name="connsiteX38" fmla="*/ 1921251 w 12192000"/>
              <a:gd name="connsiteY38" fmla="*/ 3540889 h 6858000"/>
              <a:gd name="connsiteX39" fmla="*/ 1453313 w 12192000"/>
              <a:gd name="connsiteY39" fmla="*/ 3637002 h 6858000"/>
              <a:gd name="connsiteX40" fmla="*/ 1686122 w 12192000"/>
              <a:gd name="connsiteY40" fmla="*/ 3667634 h 6858000"/>
              <a:gd name="connsiteX41" fmla="*/ 1513692 w 12192000"/>
              <a:gd name="connsiteY41" fmla="*/ 3725196 h 6858000"/>
              <a:gd name="connsiteX42" fmla="*/ 1369711 w 12192000"/>
              <a:gd name="connsiteY42" fmla="*/ 3826063 h 6858000"/>
              <a:gd name="connsiteX43" fmla="*/ 2051298 w 12192000"/>
              <a:gd name="connsiteY43" fmla="*/ 3754242 h 6858000"/>
              <a:gd name="connsiteX44" fmla="*/ 2245207 w 12192000"/>
              <a:gd name="connsiteY44" fmla="*/ 3797018 h 6858000"/>
              <a:gd name="connsiteX45" fmla="*/ 2353192 w 12192000"/>
              <a:gd name="connsiteY45" fmla="*/ 3796489 h 6858000"/>
              <a:gd name="connsiteX46" fmla="*/ 2490207 w 12192000"/>
              <a:gd name="connsiteY46" fmla="*/ 3801242 h 6858000"/>
              <a:gd name="connsiteX47" fmla="*/ 2375835 w 12192000"/>
              <a:gd name="connsiteY47" fmla="*/ 3839794 h 6858000"/>
              <a:gd name="connsiteX48" fmla="*/ 2522138 w 12192000"/>
              <a:gd name="connsiteY48" fmla="*/ 4009841 h 6858000"/>
              <a:gd name="connsiteX49" fmla="*/ 1998466 w 12192000"/>
              <a:gd name="connsiteY49" fmla="*/ 4130778 h 6858000"/>
              <a:gd name="connsiteX50" fmla="*/ 2114580 w 12192000"/>
              <a:gd name="connsiteY50" fmla="*/ 4154543 h 6858000"/>
              <a:gd name="connsiteX51" fmla="*/ 2177862 w 12192000"/>
              <a:gd name="connsiteY51" fmla="*/ 4189925 h 6858000"/>
              <a:gd name="connsiteX52" fmla="*/ 1868419 w 12192000"/>
              <a:gd name="connsiteY52" fmla="*/ 4382153 h 6858000"/>
              <a:gd name="connsiteX53" fmla="*/ 2279460 w 12192000"/>
              <a:gd name="connsiteY53" fmla="*/ 4356805 h 6858000"/>
              <a:gd name="connsiteX54" fmla="*/ 2029817 w 12192000"/>
              <a:gd name="connsiteY54" fmla="*/ 4468235 h 6858000"/>
              <a:gd name="connsiteX55" fmla="*/ 1560137 w 12192000"/>
              <a:gd name="connsiteY55" fmla="*/ 4730172 h 6858000"/>
              <a:gd name="connsiteX56" fmla="*/ 1956664 w 12192000"/>
              <a:gd name="connsiteY56" fmla="*/ 4820477 h 6858000"/>
              <a:gd name="connsiteX57" fmla="*/ 3268168 w 12192000"/>
              <a:gd name="connsiteY57" fmla="*/ 4852692 h 6858000"/>
              <a:gd name="connsiteX58" fmla="*/ 2807197 w 12192000"/>
              <a:gd name="connsiteY58" fmla="*/ 4939300 h 6858000"/>
              <a:gd name="connsiteX59" fmla="*/ 2721272 w 12192000"/>
              <a:gd name="connsiteY59" fmla="*/ 4970458 h 6858000"/>
              <a:gd name="connsiteX60" fmla="*/ 2802552 w 12192000"/>
              <a:gd name="connsiteY60" fmla="*/ 5014291 h 6858000"/>
              <a:gd name="connsiteX61" fmla="*/ 2537812 w 12192000"/>
              <a:gd name="connsiteY61" fmla="*/ 5053898 h 6858000"/>
              <a:gd name="connsiteX62" fmla="*/ 2569744 w 12192000"/>
              <a:gd name="connsiteY62" fmla="*/ 5153182 h 6858000"/>
              <a:gd name="connsiteX63" fmla="*/ 1987436 w 12192000"/>
              <a:gd name="connsiteY63" fmla="*/ 5334320 h 6858000"/>
              <a:gd name="connsiteX64" fmla="*/ 1972921 w 12192000"/>
              <a:gd name="connsiteY64" fmla="*/ 5382376 h 6858000"/>
              <a:gd name="connsiteX65" fmla="*/ 2341001 w 12192000"/>
              <a:gd name="connsiteY65" fmla="*/ 5360725 h 6858000"/>
              <a:gd name="connsiteX66" fmla="*/ 2710822 w 12192000"/>
              <a:gd name="connsiteY66" fmla="*/ 5418816 h 6858000"/>
              <a:gd name="connsiteX67" fmla="*/ 2833903 w 12192000"/>
              <a:gd name="connsiteY67" fmla="*/ 5413007 h 6858000"/>
              <a:gd name="connsiteX68" fmla="*/ 3011556 w 12192000"/>
              <a:gd name="connsiteY68" fmla="*/ 5399276 h 6858000"/>
              <a:gd name="connsiteX69" fmla="*/ 3254233 w 12192000"/>
              <a:gd name="connsiteY69" fmla="*/ 5439412 h 6858000"/>
              <a:gd name="connsiteX70" fmla="*/ 2792101 w 12192000"/>
              <a:gd name="connsiteY70" fmla="*/ 5471625 h 6858000"/>
              <a:gd name="connsiteX71" fmla="*/ 2977303 w 12192000"/>
              <a:gd name="connsiteY71" fmla="*/ 5539751 h 6858000"/>
              <a:gd name="connsiteX72" fmla="*/ 3656566 w 12192000"/>
              <a:gd name="connsiteY72" fmla="*/ 5678642 h 6858000"/>
              <a:gd name="connsiteX73" fmla="*/ 4858340 w 12192000"/>
              <a:gd name="connsiteY73" fmla="*/ 5969625 h 6858000"/>
              <a:gd name="connsiteX74" fmla="*/ 5296668 w 12192000"/>
              <a:gd name="connsiteY74" fmla="*/ 6043559 h 6858000"/>
              <a:gd name="connsiteX75" fmla="*/ 5456323 w 12192000"/>
              <a:gd name="connsiteY75" fmla="*/ 6042502 h 6858000"/>
              <a:gd name="connsiteX76" fmla="*/ 5267058 w 12192000"/>
              <a:gd name="connsiteY76" fmla="*/ 6100066 h 6858000"/>
              <a:gd name="connsiteX77" fmla="*/ 7095266 w 12192000"/>
              <a:gd name="connsiteY77" fmla="*/ 6287541 h 6858000"/>
              <a:gd name="connsiteX78" fmla="*/ 9707235 w 12192000"/>
              <a:gd name="connsiteY78" fmla="*/ 5994446 h 6858000"/>
              <a:gd name="connsiteX79" fmla="*/ 10083442 w 12192000"/>
              <a:gd name="connsiteY79" fmla="*/ 5678642 h 6858000"/>
              <a:gd name="connsiteX80" fmla="*/ 10338892 w 12192000"/>
              <a:gd name="connsiteY80" fmla="*/ 4650957 h 6858000"/>
              <a:gd name="connsiteX81" fmla="*/ 10628013 w 12192000"/>
              <a:gd name="connsiteY81" fmla="*/ 4411198 h 6858000"/>
              <a:gd name="connsiteX82" fmla="*/ 10802766 w 12192000"/>
              <a:gd name="connsiteY82" fmla="*/ 4258050 h 6858000"/>
              <a:gd name="connsiteX83" fmla="*/ 10614662 w 12192000"/>
              <a:gd name="connsiteY83" fmla="*/ 4150318 h 6858000"/>
              <a:gd name="connsiteX84" fmla="*/ 10681427 w 12192000"/>
              <a:gd name="connsiteY84" fmla="*/ 4054203 h 6858000"/>
              <a:gd name="connsiteX85" fmla="*/ 10520029 w 12192000"/>
              <a:gd name="connsiteY85" fmla="*/ 3804411 h 6858000"/>
              <a:gd name="connsiteX86" fmla="*/ 10568798 w 12192000"/>
              <a:gd name="connsiteY86" fmla="*/ 3466426 h 6858000"/>
              <a:gd name="connsiteX87" fmla="*/ 10499709 w 12192000"/>
              <a:gd name="connsiteY87" fmla="*/ 3166465 h 6858000"/>
              <a:gd name="connsiteX88" fmla="*/ 10489840 w 12192000"/>
              <a:gd name="connsiteY88" fmla="*/ 2546475 h 6858000"/>
              <a:gd name="connsiteX89" fmla="*/ 10584471 w 12192000"/>
              <a:gd name="connsiteY89" fmla="*/ 2512148 h 6858000"/>
              <a:gd name="connsiteX90" fmla="*/ 10695942 w 12192000"/>
              <a:gd name="connsiteY90" fmla="*/ 2358471 h 6858000"/>
              <a:gd name="connsiteX91" fmla="*/ 10732516 w 12192000"/>
              <a:gd name="connsiteY91" fmla="*/ 2287706 h 6858000"/>
              <a:gd name="connsiteX92" fmla="*/ 10731357 w 12192000"/>
              <a:gd name="connsiteY92" fmla="*/ 2137725 h 6858000"/>
              <a:gd name="connsiteX93" fmla="*/ 10678525 w 12192000"/>
              <a:gd name="connsiteY93" fmla="*/ 2070656 h 6858000"/>
              <a:gd name="connsiteX94" fmla="*/ 10735999 w 12192000"/>
              <a:gd name="connsiteY94" fmla="*/ 1956587 h 6858000"/>
              <a:gd name="connsiteX95" fmla="*/ 10824246 w 12192000"/>
              <a:gd name="connsiteY95" fmla="*/ 1862584 h 6858000"/>
              <a:gd name="connsiteX96" fmla="*/ 10773156 w 12192000"/>
              <a:gd name="connsiteY96" fmla="*/ 1768054 h 6858000"/>
              <a:gd name="connsiteX97" fmla="*/ 10716261 w 12192000"/>
              <a:gd name="connsiteY97" fmla="*/ 1678278 h 6858000"/>
              <a:gd name="connsiteX98" fmla="*/ 10554864 w 12192000"/>
              <a:gd name="connsiteY98" fmla="*/ 1477599 h 6858000"/>
              <a:gd name="connsiteX99" fmla="*/ 10267483 w 12192000"/>
              <a:gd name="connsiteY99" fmla="*/ 1324977 h 6858000"/>
              <a:gd name="connsiteX100" fmla="*/ 9913337 w 12192000"/>
              <a:gd name="connsiteY100" fmla="*/ 1202458 h 6858000"/>
              <a:gd name="connsiteX101" fmla="*/ 10024805 w 12192000"/>
              <a:gd name="connsiteY101" fmla="*/ 1124827 h 6858000"/>
              <a:gd name="connsiteX102" fmla="*/ 9411726 w 12192000"/>
              <a:gd name="connsiteY102" fmla="*/ 980655 h 6858000"/>
              <a:gd name="connsiteX103" fmla="*/ 9930753 w 12192000"/>
              <a:gd name="connsiteY103" fmla="*/ 901968 h 6858000"/>
              <a:gd name="connsiteX104" fmla="*/ 9894178 w 12192000"/>
              <a:gd name="connsiteY104" fmla="*/ 871339 h 6858000"/>
              <a:gd name="connsiteX105" fmla="*/ 9858182 w 12192000"/>
              <a:gd name="connsiteY105" fmla="*/ 839125 h 6858000"/>
              <a:gd name="connsiteX106" fmla="*/ 10131050 w 12192000"/>
              <a:gd name="connsiteY106" fmla="*/ 792652 h 6858000"/>
              <a:gd name="connsiteX107" fmla="*/ 10006808 w 12192000"/>
              <a:gd name="connsiteY107" fmla="*/ 731920 h 6858000"/>
              <a:gd name="connsiteX108" fmla="*/ 10233809 w 12192000"/>
              <a:gd name="connsiteY108" fmla="*/ 710268 h 6858000"/>
              <a:gd name="connsiteX109" fmla="*/ 10267483 w 12192000"/>
              <a:gd name="connsiteY109" fmla="*/ 628940 h 6858000"/>
              <a:gd name="connsiteX110" fmla="*/ 10136275 w 12192000"/>
              <a:gd name="connsiteY110" fmla="*/ 589333 h 6858000"/>
              <a:gd name="connsiteX111" fmla="*/ 9131312 w 12192000"/>
              <a:gd name="connsiteY111" fmla="*/ 480544 h 6858000"/>
              <a:gd name="connsiteX112" fmla="*/ 7479600 w 12192000"/>
              <a:gd name="connsiteY112" fmla="*/ 454667 h 6858000"/>
              <a:gd name="connsiteX113" fmla="*/ 6724001 w 12192000"/>
              <a:gd name="connsiteY113" fmla="*/ 434021 h 6858000"/>
              <a:gd name="connsiteX114" fmla="*/ 0 w 12192000"/>
              <a:gd name="connsiteY114" fmla="*/ 0 h 6858000"/>
              <a:gd name="connsiteX115" fmla="*/ 12192000 w 12192000"/>
              <a:gd name="connsiteY115" fmla="*/ 0 h 6858000"/>
              <a:gd name="connsiteX116" fmla="*/ 12192000 w 12192000"/>
              <a:gd name="connsiteY116" fmla="*/ 6858000 h 6858000"/>
              <a:gd name="connsiteX117" fmla="*/ 0 w 12192000"/>
              <a:gd name="connsiteY11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</a:cxnLst>
            <a:rect l="l" t="t" r="r" b="b"/>
            <a:pathLst>
              <a:path w="12192000" h="6858000">
                <a:moveTo>
                  <a:pt x="6724001" y="434021"/>
                </a:moveTo>
                <a:cubicBezTo>
                  <a:pt x="6639882" y="433113"/>
                  <a:pt x="6555627" y="433147"/>
                  <a:pt x="6471155" y="434599"/>
                </a:cubicBezTo>
                <a:cubicBezTo>
                  <a:pt x="6109461" y="440937"/>
                  <a:pt x="5748349" y="439351"/>
                  <a:pt x="5384913" y="497971"/>
                </a:cubicBezTo>
                <a:cubicBezTo>
                  <a:pt x="5199132" y="528072"/>
                  <a:pt x="5005803" y="518038"/>
                  <a:pt x="4818280" y="541802"/>
                </a:cubicBezTo>
                <a:cubicBezTo>
                  <a:pt x="4532641" y="578242"/>
                  <a:pt x="4247003" y="621019"/>
                  <a:pt x="3965428" y="675942"/>
                </a:cubicBezTo>
                <a:cubicBezTo>
                  <a:pt x="3877181" y="693369"/>
                  <a:pt x="3768034" y="703930"/>
                  <a:pt x="3699528" y="770472"/>
                </a:cubicBezTo>
                <a:cubicBezTo>
                  <a:pt x="3590961" y="728224"/>
                  <a:pt x="3523617" y="807966"/>
                  <a:pt x="3438854" y="834899"/>
                </a:cubicBezTo>
                <a:cubicBezTo>
                  <a:pt x="3405761" y="845462"/>
                  <a:pt x="3362218" y="860248"/>
                  <a:pt x="3367443" y="893518"/>
                </a:cubicBezTo>
                <a:cubicBezTo>
                  <a:pt x="3372089" y="935238"/>
                  <a:pt x="3420855" y="962172"/>
                  <a:pt x="3467301" y="953722"/>
                </a:cubicBezTo>
                <a:cubicBezTo>
                  <a:pt x="3611863" y="927317"/>
                  <a:pt x="3741328" y="986464"/>
                  <a:pt x="3889955" y="977486"/>
                </a:cubicBezTo>
                <a:cubicBezTo>
                  <a:pt x="3760488" y="1002836"/>
                  <a:pt x="3631601" y="1028713"/>
                  <a:pt x="3502135" y="1054062"/>
                </a:cubicBezTo>
                <a:cubicBezTo>
                  <a:pt x="3694303" y="1074129"/>
                  <a:pt x="3883568" y="1038218"/>
                  <a:pt x="4072832" y="1017622"/>
                </a:cubicBezTo>
                <a:cubicBezTo>
                  <a:pt x="4133792" y="1011285"/>
                  <a:pt x="4228424" y="962699"/>
                  <a:pt x="4244099" y="1030825"/>
                </a:cubicBezTo>
                <a:cubicBezTo>
                  <a:pt x="4254550" y="1076242"/>
                  <a:pt x="4152951" y="1079410"/>
                  <a:pt x="4095475" y="1092084"/>
                </a:cubicBezTo>
                <a:cubicBezTo>
                  <a:pt x="3841766" y="1146479"/>
                  <a:pt x="3583994" y="1178165"/>
                  <a:pt x="3327386" y="1215660"/>
                </a:cubicBezTo>
                <a:cubicBezTo>
                  <a:pt x="3303001" y="1219357"/>
                  <a:pt x="3271070" y="1216188"/>
                  <a:pt x="3254813" y="1226749"/>
                </a:cubicBezTo>
                <a:cubicBezTo>
                  <a:pt x="3123605" y="1311774"/>
                  <a:pt x="2957563" y="1339765"/>
                  <a:pt x="2776427" y="1401552"/>
                </a:cubicBezTo>
                <a:cubicBezTo>
                  <a:pt x="2890798" y="1430598"/>
                  <a:pt x="2968012" y="1370921"/>
                  <a:pt x="3063226" y="1384124"/>
                </a:cubicBezTo>
                <a:cubicBezTo>
                  <a:pt x="2966272" y="1448024"/>
                  <a:pt x="2853641" y="1460171"/>
                  <a:pt x="2754945" y="1495025"/>
                </a:cubicBezTo>
                <a:cubicBezTo>
                  <a:pt x="2684117" y="1519846"/>
                  <a:pt x="2421119" y="1597477"/>
                  <a:pt x="2381061" y="1619658"/>
                </a:cubicBezTo>
                <a:cubicBezTo>
                  <a:pt x="2260302" y="1688311"/>
                  <a:pt x="2107033" y="1720525"/>
                  <a:pt x="2008336" y="1814527"/>
                </a:cubicBezTo>
                <a:cubicBezTo>
                  <a:pt x="1938668" y="1880540"/>
                  <a:pt x="1822554" y="1868393"/>
                  <a:pt x="1740695" y="1914337"/>
                </a:cubicBezTo>
                <a:cubicBezTo>
                  <a:pt x="1711667" y="1957642"/>
                  <a:pt x="1767982" y="1968733"/>
                  <a:pt x="1787720" y="1991970"/>
                </a:cubicBezTo>
                <a:cubicBezTo>
                  <a:pt x="1813846" y="2023126"/>
                  <a:pt x="1767401" y="2040555"/>
                  <a:pt x="1754048" y="2078049"/>
                </a:cubicBezTo>
                <a:cubicBezTo>
                  <a:pt x="1907898" y="2035802"/>
                  <a:pt x="2054781" y="2010981"/>
                  <a:pt x="2228951" y="1996721"/>
                </a:cubicBezTo>
                <a:cubicBezTo>
                  <a:pt x="2171475" y="2057452"/>
                  <a:pt x="2101807" y="2031048"/>
                  <a:pt x="2054781" y="2053228"/>
                </a:cubicBezTo>
                <a:cubicBezTo>
                  <a:pt x="2024011" y="2067487"/>
                  <a:pt x="1976984" y="2073824"/>
                  <a:pt x="1985693" y="2109207"/>
                </a:cubicBezTo>
                <a:cubicBezTo>
                  <a:pt x="1992660" y="2137196"/>
                  <a:pt x="2032140" y="2133500"/>
                  <a:pt x="2061168" y="2130859"/>
                </a:cubicBezTo>
                <a:cubicBezTo>
                  <a:pt x="2172636" y="2120825"/>
                  <a:pt x="2281202" y="2117656"/>
                  <a:pt x="2388026" y="2184726"/>
                </a:cubicBezTo>
                <a:cubicBezTo>
                  <a:pt x="2116321" y="2282425"/>
                  <a:pt x="1803977" y="2241233"/>
                  <a:pt x="1560719" y="2384876"/>
                </a:cubicBezTo>
                <a:cubicBezTo>
                  <a:pt x="1594973" y="2429237"/>
                  <a:pt x="1643739" y="2405472"/>
                  <a:pt x="1679734" y="2400191"/>
                </a:cubicBezTo>
                <a:cubicBezTo>
                  <a:pt x="1916026" y="2364279"/>
                  <a:pt x="2760170" y="2428180"/>
                  <a:pt x="2882089" y="2383292"/>
                </a:cubicBezTo>
                <a:cubicBezTo>
                  <a:pt x="2956983" y="2355830"/>
                  <a:pt x="3035941" y="2342628"/>
                  <a:pt x="3116638" y="2359528"/>
                </a:cubicBezTo>
                <a:cubicBezTo>
                  <a:pt x="3194434" y="2375898"/>
                  <a:pt x="3174696" y="2605622"/>
                  <a:pt x="2897765" y="2758243"/>
                </a:cubicBezTo>
                <a:cubicBezTo>
                  <a:pt x="2858286" y="2779895"/>
                  <a:pt x="3034779" y="2811053"/>
                  <a:pt x="2981367" y="2829008"/>
                </a:cubicBezTo>
                <a:cubicBezTo>
                  <a:pt x="2939566" y="2843267"/>
                  <a:pt x="2734626" y="2835346"/>
                  <a:pt x="2682955" y="2846436"/>
                </a:cubicBezTo>
                <a:cubicBezTo>
                  <a:pt x="2662635" y="2851188"/>
                  <a:pt x="2040267" y="3029159"/>
                  <a:pt x="2099485" y="3066653"/>
                </a:cubicBezTo>
                <a:cubicBezTo>
                  <a:pt x="2276558" y="3179139"/>
                  <a:pt x="2869897" y="3385098"/>
                  <a:pt x="1807460" y="3454808"/>
                </a:cubicBezTo>
                <a:cubicBezTo>
                  <a:pt x="1841132" y="3495472"/>
                  <a:pt x="1934024" y="3469596"/>
                  <a:pt x="1921251" y="3540889"/>
                </a:cubicBezTo>
                <a:cubicBezTo>
                  <a:pt x="1780173" y="3579440"/>
                  <a:pt x="1617035" y="3577328"/>
                  <a:pt x="1453313" y="3637002"/>
                </a:cubicBezTo>
                <a:cubicBezTo>
                  <a:pt x="1527047" y="3680307"/>
                  <a:pt x="1611808" y="3653902"/>
                  <a:pt x="1686122" y="3667634"/>
                </a:cubicBezTo>
                <a:cubicBezTo>
                  <a:pt x="1644320" y="3722027"/>
                  <a:pt x="1572330" y="3713578"/>
                  <a:pt x="1513692" y="3725196"/>
                </a:cubicBezTo>
                <a:cubicBezTo>
                  <a:pt x="1459700" y="3736286"/>
                  <a:pt x="1345329" y="3830816"/>
                  <a:pt x="1369711" y="3826063"/>
                </a:cubicBezTo>
                <a:cubicBezTo>
                  <a:pt x="1595553" y="3783815"/>
                  <a:pt x="1824877" y="3795434"/>
                  <a:pt x="2051298" y="3754242"/>
                </a:cubicBezTo>
                <a:cubicBezTo>
                  <a:pt x="2126192" y="3740511"/>
                  <a:pt x="2210955" y="3714106"/>
                  <a:pt x="2245207" y="3797018"/>
                </a:cubicBezTo>
                <a:cubicBezTo>
                  <a:pt x="2255659" y="3821310"/>
                  <a:pt x="2248109" y="3829232"/>
                  <a:pt x="2353192" y="3796489"/>
                </a:cubicBezTo>
                <a:cubicBezTo>
                  <a:pt x="2394414" y="3783815"/>
                  <a:pt x="2448988" y="3770085"/>
                  <a:pt x="2490207" y="3801242"/>
                </a:cubicBezTo>
                <a:cubicBezTo>
                  <a:pt x="2464082" y="3840321"/>
                  <a:pt x="2413572" y="3828703"/>
                  <a:pt x="2375835" y="3839794"/>
                </a:cubicBezTo>
                <a:cubicBezTo>
                  <a:pt x="2275978" y="3868311"/>
                  <a:pt x="2619094" y="3977100"/>
                  <a:pt x="2522138" y="4009841"/>
                </a:cubicBezTo>
                <a:cubicBezTo>
                  <a:pt x="2323584" y="4076912"/>
                  <a:pt x="2199343" y="4057372"/>
                  <a:pt x="1998466" y="4130778"/>
                </a:cubicBezTo>
                <a:cubicBezTo>
                  <a:pt x="2066973" y="4129192"/>
                  <a:pt x="2046072" y="4154543"/>
                  <a:pt x="2114580" y="4154543"/>
                </a:cubicBezTo>
                <a:cubicBezTo>
                  <a:pt x="2145350" y="4154543"/>
                  <a:pt x="2177862" y="4160878"/>
                  <a:pt x="2177862" y="4189925"/>
                </a:cubicBezTo>
                <a:cubicBezTo>
                  <a:pt x="2177862" y="4217385"/>
                  <a:pt x="1817330" y="4367895"/>
                  <a:pt x="1868419" y="4382153"/>
                </a:cubicBezTo>
                <a:cubicBezTo>
                  <a:pt x="2007755" y="4420704"/>
                  <a:pt x="2365385" y="4302410"/>
                  <a:pt x="2279460" y="4356805"/>
                </a:cubicBezTo>
                <a:cubicBezTo>
                  <a:pt x="2148834" y="4439716"/>
                  <a:pt x="2129094" y="4456088"/>
                  <a:pt x="2029817" y="4468235"/>
                </a:cubicBezTo>
                <a:cubicBezTo>
                  <a:pt x="1944474" y="4478796"/>
                  <a:pt x="1644320" y="4710633"/>
                  <a:pt x="1560137" y="4730172"/>
                </a:cubicBezTo>
                <a:cubicBezTo>
                  <a:pt x="1485825" y="4747072"/>
                  <a:pt x="1774947" y="4800410"/>
                  <a:pt x="1956664" y="4820477"/>
                </a:cubicBezTo>
                <a:cubicBezTo>
                  <a:pt x="2130256" y="4840017"/>
                  <a:pt x="3101544" y="4789319"/>
                  <a:pt x="3268168" y="4852692"/>
                </a:cubicBezTo>
                <a:cubicBezTo>
                  <a:pt x="3111993" y="4878041"/>
                  <a:pt x="2970336" y="4953030"/>
                  <a:pt x="2807197" y="4939300"/>
                </a:cubicBezTo>
                <a:cubicBezTo>
                  <a:pt x="2773524" y="4936660"/>
                  <a:pt x="2724756" y="4930323"/>
                  <a:pt x="2721272" y="4970458"/>
                </a:cubicBezTo>
                <a:cubicBezTo>
                  <a:pt x="2718369" y="5005313"/>
                  <a:pt x="2788038" y="4981548"/>
                  <a:pt x="2802552" y="5014291"/>
                </a:cubicBezTo>
                <a:cubicBezTo>
                  <a:pt x="2719531" y="5060235"/>
                  <a:pt x="2621415" y="5018515"/>
                  <a:pt x="2537812" y="5053898"/>
                </a:cubicBezTo>
                <a:cubicBezTo>
                  <a:pt x="2491948" y="5099314"/>
                  <a:pt x="2589483" y="5107236"/>
                  <a:pt x="2569744" y="5153182"/>
                </a:cubicBezTo>
                <a:cubicBezTo>
                  <a:pt x="2301522" y="5193845"/>
                  <a:pt x="2252174" y="5268836"/>
                  <a:pt x="1987436" y="5334320"/>
                </a:cubicBezTo>
                <a:cubicBezTo>
                  <a:pt x="1971179" y="5338545"/>
                  <a:pt x="1958407" y="5352274"/>
                  <a:pt x="1972921" y="5382376"/>
                </a:cubicBezTo>
                <a:cubicBezTo>
                  <a:pt x="2087874" y="5396107"/>
                  <a:pt x="2215599" y="5373399"/>
                  <a:pt x="2341001" y="5360725"/>
                </a:cubicBezTo>
                <a:cubicBezTo>
                  <a:pt x="2537812" y="5340129"/>
                  <a:pt x="2533748" y="5339072"/>
                  <a:pt x="2710822" y="5418816"/>
                </a:cubicBezTo>
                <a:cubicBezTo>
                  <a:pt x="2743914" y="5433602"/>
                  <a:pt x="2801390" y="5438355"/>
                  <a:pt x="2833903" y="5413007"/>
                </a:cubicBezTo>
                <a:cubicBezTo>
                  <a:pt x="2896604" y="5364422"/>
                  <a:pt x="2950016" y="5368646"/>
                  <a:pt x="3011556" y="5399276"/>
                </a:cubicBezTo>
                <a:cubicBezTo>
                  <a:pt x="3077160" y="5432547"/>
                  <a:pt x="3171793" y="5391882"/>
                  <a:pt x="3254233" y="5439412"/>
                </a:cubicBezTo>
                <a:cubicBezTo>
                  <a:pt x="3099802" y="5473739"/>
                  <a:pt x="2957563" y="5473739"/>
                  <a:pt x="2792101" y="5471625"/>
                </a:cubicBezTo>
                <a:cubicBezTo>
                  <a:pt x="2846095" y="5537639"/>
                  <a:pt x="2914601" y="5536582"/>
                  <a:pt x="2977303" y="5539751"/>
                </a:cubicBezTo>
                <a:cubicBezTo>
                  <a:pt x="3214174" y="5551898"/>
                  <a:pt x="3601411" y="5660686"/>
                  <a:pt x="3656566" y="5678642"/>
                </a:cubicBezTo>
                <a:cubicBezTo>
                  <a:pt x="4280675" y="5879847"/>
                  <a:pt x="4178497" y="5898332"/>
                  <a:pt x="4858340" y="5969625"/>
                </a:cubicBezTo>
                <a:cubicBezTo>
                  <a:pt x="5261253" y="6011873"/>
                  <a:pt x="4887368" y="6032469"/>
                  <a:pt x="5296668" y="6043559"/>
                </a:cubicBezTo>
                <a:cubicBezTo>
                  <a:pt x="5349500" y="6045143"/>
                  <a:pt x="5402911" y="6044087"/>
                  <a:pt x="5456323" y="6042502"/>
                </a:cubicBezTo>
                <a:cubicBezTo>
                  <a:pt x="5368077" y="6073134"/>
                  <a:pt x="5267058" y="6100066"/>
                  <a:pt x="5267058" y="6100066"/>
                </a:cubicBezTo>
                <a:cubicBezTo>
                  <a:pt x="5267058" y="6100066"/>
                  <a:pt x="5318728" y="6208854"/>
                  <a:pt x="7095266" y="6287541"/>
                </a:cubicBezTo>
                <a:cubicBezTo>
                  <a:pt x="7422124" y="6302329"/>
                  <a:pt x="9563254" y="6024548"/>
                  <a:pt x="9707235" y="5994446"/>
                </a:cubicBezTo>
                <a:cubicBezTo>
                  <a:pt x="9844249" y="5966984"/>
                  <a:pt x="10002164" y="5671247"/>
                  <a:pt x="10083442" y="5678642"/>
                </a:cubicBezTo>
                <a:cubicBezTo>
                  <a:pt x="10103183" y="5653293"/>
                  <a:pt x="10283158" y="5139979"/>
                  <a:pt x="10338892" y="4650957"/>
                </a:cubicBezTo>
                <a:cubicBezTo>
                  <a:pt x="10448618" y="4580718"/>
                  <a:pt x="10551960" y="4503088"/>
                  <a:pt x="10628013" y="4411198"/>
                </a:cubicBezTo>
                <a:cubicBezTo>
                  <a:pt x="10675040" y="4354692"/>
                  <a:pt x="10718003" y="4298185"/>
                  <a:pt x="10802766" y="4258050"/>
                </a:cubicBezTo>
                <a:cubicBezTo>
                  <a:pt x="10755739" y="4203128"/>
                  <a:pt x="10675040" y="4190453"/>
                  <a:pt x="10614662" y="4150318"/>
                </a:cubicBezTo>
                <a:cubicBezTo>
                  <a:pt x="10610017" y="4117046"/>
                  <a:pt x="10705811" y="4127081"/>
                  <a:pt x="10681427" y="4054203"/>
                </a:cubicBezTo>
                <a:cubicBezTo>
                  <a:pt x="10648335" y="3957032"/>
                  <a:pt x="10684328" y="3846131"/>
                  <a:pt x="10520029" y="3804411"/>
                </a:cubicBezTo>
                <a:cubicBezTo>
                  <a:pt x="10476485" y="3709881"/>
                  <a:pt x="10464294" y="3558845"/>
                  <a:pt x="10568798" y="3466426"/>
                </a:cubicBezTo>
                <a:cubicBezTo>
                  <a:pt x="10724388" y="3328592"/>
                  <a:pt x="10699424" y="3240927"/>
                  <a:pt x="10499709" y="3166465"/>
                </a:cubicBezTo>
                <a:cubicBezTo>
                  <a:pt x="10474164" y="3156958"/>
                  <a:pt x="10501452" y="2570768"/>
                  <a:pt x="10489840" y="2546475"/>
                </a:cubicBezTo>
                <a:cubicBezTo>
                  <a:pt x="10508418" y="2513205"/>
                  <a:pt x="10551960" y="2521126"/>
                  <a:pt x="10584471" y="2512148"/>
                </a:cubicBezTo>
                <a:cubicBezTo>
                  <a:pt x="10726711" y="2474125"/>
                  <a:pt x="10731357" y="2474125"/>
                  <a:pt x="10695942" y="2358471"/>
                </a:cubicBezTo>
                <a:cubicBezTo>
                  <a:pt x="10685490" y="2323616"/>
                  <a:pt x="10709874" y="2309357"/>
                  <a:pt x="10732516" y="2287706"/>
                </a:cubicBezTo>
                <a:cubicBezTo>
                  <a:pt x="10817280" y="2206905"/>
                  <a:pt x="10817860" y="2205850"/>
                  <a:pt x="10731357" y="2137725"/>
                </a:cubicBezTo>
                <a:cubicBezTo>
                  <a:pt x="10706391" y="2118185"/>
                  <a:pt x="10689555" y="2097061"/>
                  <a:pt x="10678525" y="2070656"/>
                </a:cubicBezTo>
                <a:cubicBezTo>
                  <a:pt x="10658203" y="2022599"/>
                  <a:pt x="10658784" y="1982463"/>
                  <a:pt x="10735999" y="1956587"/>
                </a:cubicBezTo>
                <a:cubicBezTo>
                  <a:pt x="10789993" y="1938104"/>
                  <a:pt x="10820762" y="1916978"/>
                  <a:pt x="10824246" y="1862584"/>
                </a:cubicBezTo>
                <a:cubicBezTo>
                  <a:pt x="10826570" y="1817166"/>
                  <a:pt x="10832955" y="1787594"/>
                  <a:pt x="10773156" y="1768054"/>
                </a:cubicBezTo>
                <a:cubicBezTo>
                  <a:pt x="10724969" y="1752211"/>
                  <a:pt x="10711036" y="1718412"/>
                  <a:pt x="10716261" y="1678278"/>
                </a:cubicBezTo>
                <a:cubicBezTo>
                  <a:pt x="10728452" y="1580050"/>
                  <a:pt x="10662849" y="1522487"/>
                  <a:pt x="10554864" y="1477599"/>
                </a:cubicBezTo>
                <a:cubicBezTo>
                  <a:pt x="10452101" y="1434822"/>
                  <a:pt x="10362116" y="1377259"/>
                  <a:pt x="10267483" y="1324977"/>
                </a:cubicBezTo>
                <a:cubicBezTo>
                  <a:pt x="10162399" y="1266887"/>
                  <a:pt x="10040481" y="1232031"/>
                  <a:pt x="9913337" y="1202458"/>
                </a:cubicBezTo>
                <a:cubicBezTo>
                  <a:pt x="9936561" y="1160210"/>
                  <a:pt x="10016678" y="1183974"/>
                  <a:pt x="10024805" y="1124827"/>
                </a:cubicBezTo>
                <a:cubicBezTo>
                  <a:pt x="9826251" y="1074658"/>
                  <a:pt x="9636408" y="999139"/>
                  <a:pt x="9411726" y="980655"/>
                </a:cubicBezTo>
                <a:cubicBezTo>
                  <a:pt x="9593444" y="990161"/>
                  <a:pt x="9758326" y="922036"/>
                  <a:pt x="9930753" y="901968"/>
                </a:cubicBezTo>
                <a:cubicBezTo>
                  <a:pt x="9947008" y="868698"/>
                  <a:pt x="9909273" y="877147"/>
                  <a:pt x="9894178" y="871339"/>
                </a:cubicBezTo>
                <a:cubicBezTo>
                  <a:pt x="9879083" y="865001"/>
                  <a:pt x="9860506" y="862889"/>
                  <a:pt x="9858182" y="839125"/>
                </a:cubicBezTo>
                <a:cubicBezTo>
                  <a:pt x="9941205" y="804798"/>
                  <a:pt x="10045126" y="827506"/>
                  <a:pt x="10131050" y="792652"/>
                </a:cubicBezTo>
                <a:cubicBezTo>
                  <a:pt x="10111891" y="741954"/>
                  <a:pt x="10037578" y="772583"/>
                  <a:pt x="10006808" y="731920"/>
                </a:cubicBezTo>
                <a:cubicBezTo>
                  <a:pt x="10086927" y="724526"/>
                  <a:pt x="10161239" y="721357"/>
                  <a:pt x="10233809" y="710268"/>
                </a:cubicBezTo>
                <a:cubicBezTo>
                  <a:pt x="10290705" y="701818"/>
                  <a:pt x="10306380" y="658513"/>
                  <a:pt x="10267483" y="628940"/>
                </a:cubicBezTo>
                <a:cubicBezTo>
                  <a:pt x="10232648" y="602536"/>
                  <a:pt x="10181559" y="600422"/>
                  <a:pt x="10136275" y="589333"/>
                </a:cubicBezTo>
                <a:cubicBezTo>
                  <a:pt x="9813479" y="512230"/>
                  <a:pt x="9474428" y="487409"/>
                  <a:pt x="9131312" y="480544"/>
                </a:cubicBezTo>
                <a:cubicBezTo>
                  <a:pt x="8580936" y="469453"/>
                  <a:pt x="8028817" y="469982"/>
                  <a:pt x="7479600" y="454667"/>
                </a:cubicBezTo>
                <a:cubicBezTo>
                  <a:pt x="7227489" y="447934"/>
                  <a:pt x="6976357" y="436744"/>
                  <a:pt x="6724001" y="434021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6D71E6-AF17-4469-8337-20BAD48CF75B}"/>
              </a:ext>
            </a:extLst>
          </p:cNvPr>
          <p:cNvSpPr txBox="1"/>
          <p:nvPr/>
        </p:nvSpPr>
        <p:spPr>
          <a:xfrm>
            <a:off x="888569" y="552772"/>
            <a:ext cx="4796724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>
                <a:solidFill>
                  <a:schemeClr val="accent1">
                    <a:lumMod val="50000"/>
                  </a:schemeClr>
                </a:solidFill>
                <a:cs typeface="Calibri"/>
              </a:rPr>
              <a:t>ART PROJECT EXAMPLE PHOTOS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879707C-36B5-4800-8A55-641FC48C0207}"/>
              </a:ext>
            </a:extLst>
          </p:cNvPr>
          <p:cNvSpPr txBox="1"/>
          <p:nvPr/>
        </p:nvSpPr>
        <p:spPr>
          <a:xfrm>
            <a:off x="3963207" y="5500121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chemeClr val="accent1">
                    <a:lumMod val="50000"/>
                  </a:schemeClr>
                </a:solidFill>
                <a:cs typeface="Calibri"/>
              </a:rPr>
              <a:t>FIG. 5</a:t>
            </a:r>
            <a:endParaRPr lang="en-US">
              <a:solidFill>
                <a:schemeClr val="accent1">
                  <a:lumMod val="50000"/>
                </a:schemeClr>
              </a:solidFill>
              <a:cs typeface="Calibri"/>
            </a:endParaRPr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0D81520A-EB6D-4E8B-BE51-4C50F6142B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112" y="1106907"/>
            <a:ext cx="5403741" cy="4398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4429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8FF65E65-5550-44C2-9971-3D6B4D18E29F}"/>
              </a:ext>
            </a:extLst>
          </p:cNvPr>
          <p:cNvSpPr txBox="1"/>
          <p:nvPr/>
        </p:nvSpPr>
        <p:spPr>
          <a:xfrm>
            <a:off x="3665350" y="178230"/>
            <a:ext cx="5558724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>
                <a:solidFill>
                  <a:schemeClr val="accent1">
                    <a:lumMod val="50000"/>
                  </a:schemeClr>
                </a:solidFill>
                <a:cs typeface="Calibri"/>
              </a:rPr>
              <a:t>ART PROJECT FINISHED EXAMPLES</a:t>
            </a:r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3C7108C2-3A96-46A2-9136-4956DD31A9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3515" y="644956"/>
            <a:ext cx="3191682" cy="3191682"/>
          </a:xfrm>
          <a:prstGeom prst="rect">
            <a:avLst/>
          </a:prstGeom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AE41504D-6795-40E9-A299-C1546EDBEB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5098" y="3289839"/>
            <a:ext cx="2850073" cy="3507136"/>
          </a:xfrm>
          <a:prstGeom prst="rect">
            <a:avLst/>
          </a:prstGeom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4DE18707-BC34-4AF5-993E-AB5110AC9C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9168" y="1221299"/>
            <a:ext cx="3778680" cy="4686622"/>
          </a:xfrm>
          <a:prstGeom prst="rect">
            <a:avLst/>
          </a:prstGeom>
        </p:spPr>
      </p:pic>
      <p:pic>
        <p:nvPicPr>
          <p:cNvPr id="12" name="Picture 12">
            <a:extLst>
              <a:ext uri="{FF2B5EF4-FFF2-40B4-BE49-F238E27FC236}">
                <a16:creationId xmlns:a16="http://schemas.microsoft.com/office/drawing/2014/main" id="{2E034B77-20F3-4B71-B263-E064538BA5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650" y="549786"/>
            <a:ext cx="3343274" cy="3304529"/>
          </a:xfrm>
          <a:prstGeom prst="rect">
            <a:avLst/>
          </a:prstGeom>
        </p:spPr>
      </p:pic>
      <p:pic>
        <p:nvPicPr>
          <p:cNvPr id="13" name="Picture 13">
            <a:extLst>
              <a:ext uri="{FF2B5EF4-FFF2-40B4-BE49-F238E27FC236}">
                <a16:creationId xmlns:a16="http://schemas.microsoft.com/office/drawing/2014/main" id="{21B2C3BA-0365-4755-81FD-625C69A868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5654" y="3699937"/>
            <a:ext cx="3543945" cy="2867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9723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6F5A5072-7B47-4D32-B52A-4EBBF590B8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9715DAF0-AE1B-46C9-8A6B-DB2AA05AB9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2" y="-22693"/>
            <a:ext cx="12191999" cy="4374129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rgbClr val="000000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6016219D-510E-4184-9090-6D5578A87B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908719" y="-3931841"/>
            <a:ext cx="4374557" cy="12192000"/>
          </a:xfrm>
          <a:prstGeom prst="rect">
            <a:avLst/>
          </a:prstGeom>
          <a:gradFill>
            <a:gsLst>
              <a:gs pos="40000">
                <a:schemeClr val="accent1">
                  <a:alpha val="0"/>
                </a:schemeClr>
              </a:gs>
              <a:gs pos="100000">
                <a:schemeClr val="accent1">
                  <a:lumMod val="75000"/>
                  <a:alpha val="52000"/>
                </a:scheme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AFF4A713-7B75-4B21-90D7-5AB19547C7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136696" y="-3703868"/>
            <a:ext cx="4374128" cy="11736479"/>
          </a:xfrm>
          <a:prstGeom prst="rect">
            <a:avLst/>
          </a:prstGeom>
          <a:gradFill>
            <a:gsLst>
              <a:gs pos="17000">
                <a:schemeClr val="accent1">
                  <a:alpha val="0"/>
                </a:schemeClr>
              </a:gs>
              <a:gs pos="100000">
                <a:srgbClr val="000000">
                  <a:alpha val="37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DC631C0B-6DA6-4E57-8231-CE32B3434A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5" y="-22690"/>
            <a:ext cx="8542485" cy="4374126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  <a:alpha val="0"/>
                </a:schemeClr>
              </a:gs>
              <a:gs pos="100000">
                <a:srgbClr val="000000">
                  <a:alpha val="25000"/>
                </a:srgb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C29501E6-A978-4A61-9689-9085AF97A5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2508972">
            <a:off x="5945431" y="-1032053"/>
            <a:ext cx="4990147" cy="4439131"/>
          </a:xfrm>
          <a:custGeom>
            <a:avLst/>
            <a:gdLst>
              <a:gd name="connsiteX0" fmla="*/ 4990147 w 4990147"/>
              <a:gd name="connsiteY0" fmla="*/ 2229378 h 4439131"/>
              <a:gd name="connsiteX1" fmla="*/ 917384 w 4990147"/>
              <a:gd name="connsiteY1" fmla="*/ 4439131 h 4439131"/>
              <a:gd name="connsiteX2" fmla="*/ 910814 w 4990147"/>
              <a:gd name="connsiteY2" fmla="*/ 4434219 h 4439131"/>
              <a:gd name="connsiteX3" fmla="*/ 0 w 4990147"/>
              <a:gd name="connsiteY3" fmla="*/ 2502877 h 4439131"/>
              <a:gd name="connsiteX4" fmla="*/ 2502877 w 4990147"/>
              <a:gd name="connsiteY4" fmla="*/ 0 h 4439131"/>
              <a:gd name="connsiteX5" fmla="*/ 4954904 w 4990147"/>
              <a:gd name="connsiteY5" fmla="*/ 1998460 h 4439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90147" h="4439131">
                <a:moveTo>
                  <a:pt x="4990147" y="2229378"/>
                </a:moveTo>
                <a:lnTo>
                  <a:pt x="917384" y="4439131"/>
                </a:lnTo>
                <a:lnTo>
                  <a:pt x="910814" y="4434219"/>
                </a:lnTo>
                <a:cubicBezTo>
                  <a:pt x="354557" y="3975154"/>
                  <a:pt x="0" y="3280421"/>
                  <a:pt x="0" y="2502877"/>
                </a:cubicBezTo>
                <a:cubicBezTo>
                  <a:pt x="0" y="1120576"/>
                  <a:pt x="1120576" y="0"/>
                  <a:pt x="2502877" y="0"/>
                </a:cubicBezTo>
                <a:cubicBezTo>
                  <a:pt x="3712390" y="0"/>
                  <a:pt x="4721520" y="857941"/>
                  <a:pt x="4954904" y="1998460"/>
                </a:cubicBezTo>
                <a:close/>
              </a:path>
            </a:pathLst>
          </a:custGeom>
          <a:gradFill>
            <a:gsLst>
              <a:gs pos="0">
                <a:schemeClr val="accent1">
                  <a:alpha val="22000"/>
                </a:schemeClr>
              </a:gs>
              <a:gs pos="87000">
                <a:schemeClr val="accent1">
                  <a:lumMod val="60000"/>
                  <a:lumOff val="40000"/>
                  <a:alpha val="2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FACBF9-DEB9-4EFD-AC2E-83A2E30AF9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14824" y="735106"/>
            <a:ext cx="10053763" cy="2928470"/>
          </a:xfrm>
        </p:spPr>
        <p:txBody>
          <a:bodyPr anchor="b">
            <a:normAutofit/>
          </a:bodyPr>
          <a:lstStyle/>
          <a:p>
            <a:pPr algn="l"/>
            <a:r>
              <a:rPr lang="en-US" sz="4800">
                <a:solidFill>
                  <a:srgbClr val="FFFFFF"/>
                </a:solidFill>
                <a:cs typeface="Calibri Light"/>
              </a:rPr>
              <a:t>Post-Tour Activity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A21E727-3E9D-4E8D-A8F1-713EC0546A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50682" y="4870824"/>
            <a:ext cx="10005951" cy="1458258"/>
          </a:xfrm>
        </p:spPr>
        <p:txBody>
          <a:bodyPr anchor="ctr">
            <a:normAutofit/>
          </a:bodyPr>
          <a:lstStyle/>
          <a:p>
            <a:pPr algn="l"/>
            <a:r>
              <a:rPr lang="en-US" sz="3200" b="1">
                <a:solidFill>
                  <a:schemeClr val="accent1">
                    <a:lumMod val="50000"/>
                  </a:schemeClr>
                </a:solidFill>
                <a:cs typeface="Calibri"/>
              </a:rPr>
              <a:t>Crazy Collaborative Creatures</a:t>
            </a:r>
          </a:p>
        </p:txBody>
      </p:sp>
    </p:spTree>
    <p:extLst>
      <p:ext uri="{BB962C8B-B14F-4D97-AF65-F5344CB8AC3E}">
        <p14:creationId xmlns:p14="http://schemas.microsoft.com/office/powerpoint/2010/main" val="23249108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E3F0D089-E694-498D-9AC8-2A9E27647B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332" t="8729" r="8049" b="9298"/>
          <a:stretch/>
        </p:blipFill>
        <p:spPr>
          <a:xfrm>
            <a:off x="698138" y="610833"/>
            <a:ext cx="4647331" cy="58653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6E42FDF8-00BF-4489-B1E7-F0A9A810E49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246" t="6818" r="7867" b="38636"/>
          <a:stretch/>
        </p:blipFill>
        <p:spPr>
          <a:xfrm>
            <a:off x="6222760" y="494597"/>
            <a:ext cx="4901280" cy="31593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167018E7-1D35-4C52-8C60-22C65B0430B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274" t="7116" r="5680" b="11741"/>
          <a:stretch/>
        </p:blipFill>
        <p:spPr>
          <a:xfrm>
            <a:off x="5783642" y="4064734"/>
            <a:ext cx="5721774" cy="26149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111F1BB-832B-4A08-8BB8-A61145755463}"/>
              </a:ext>
            </a:extLst>
          </p:cNvPr>
          <p:cNvSpPr txBox="1"/>
          <p:nvPr/>
        </p:nvSpPr>
        <p:spPr>
          <a:xfrm>
            <a:off x="694840" y="255722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chemeClr val="accent1">
                    <a:lumMod val="50000"/>
                  </a:schemeClr>
                </a:solidFill>
                <a:cs typeface="Calibri"/>
              </a:rPr>
              <a:t>Example of an </a:t>
            </a:r>
            <a:r>
              <a:rPr lang="en-US" b="1" err="1">
                <a:solidFill>
                  <a:schemeClr val="accent1">
                    <a:lumMod val="50000"/>
                  </a:schemeClr>
                </a:solidFill>
                <a:cs typeface="Calibri"/>
              </a:rPr>
              <a:t>alebrije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06D9552-A54E-4CEB-82CC-6B95A83705E3}"/>
              </a:ext>
            </a:extLst>
          </p:cNvPr>
          <p:cNvSpPr txBox="1"/>
          <p:nvPr/>
        </p:nvSpPr>
        <p:spPr>
          <a:xfrm>
            <a:off x="6752903" y="140291"/>
            <a:ext cx="4486758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chemeClr val="accent1">
                    <a:lumMod val="50000"/>
                  </a:schemeClr>
                </a:solidFill>
                <a:ea typeface="+mn-lt"/>
                <a:cs typeface="+mn-lt"/>
              </a:rPr>
              <a:t>Pedro Linares working on an </a:t>
            </a:r>
            <a:r>
              <a:rPr lang="en-US" b="1" err="1">
                <a:solidFill>
                  <a:schemeClr val="accent1">
                    <a:lumMod val="50000"/>
                  </a:schemeClr>
                </a:solidFill>
                <a:ea typeface="+mn-lt"/>
                <a:cs typeface="+mn-lt"/>
              </a:rPr>
              <a:t>alebrije</a:t>
            </a:r>
            <a:r>
              <a:rPr lang="en-US" b="1">
                <a:solidFill>
                  <a:schemeClr val="accent1">
                    <a:lumMod val="50000"/>
                  </a:schemeClr>
                </a:solidFill>
                <a:ea typeface="+mn-lt"/>
                <a:cs typeface="+mn-lt"/>
              </a:rPr>
              <a:t>.</a:t>
            </a:r>
            <a:endParaRPr lang="en-US">
              <a:solidFill>
                <a:schemeClr val="accent1">
                  <a:lumMod val="50000"/>
                </a:schemeClr>
              </a:solidFill>
              <a:cs typeface="Calibri" panose="020F0502020204030204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806DF21-A39E-4A88-81AD-86C3B93A9360}"/>
              </a:ext>
            </a:extLst>
          </p:cNvPr>
          <p:cNvSpPr txBox="1"/>
          <p:nvPr/>
        </p:nvSpPr>
        <p:spPr>
          <a:xfrm>
            <a:off x="5720489" y="3731539"/>
            <a:ext cx="661777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chemeClr val="accent1">
                    <a:lumMod val="50000"/>
                  </a:schemeClr>
                </a:solidFill>
                <a:ea typeface="+mn-lt"/>
                <a:cs typeface="+mn-lt"/>
              </a:rPr>
              <a:t>Frida Kahlo with monkey </a:t>
            </a:r>
            <a:r>
              <a:rPr lang="en-US" b="1" err="1">
                <a:solidFill>
                  <a:schemeClr val="accent1">
                    <a:lumMod val="50000"/>
                  </a:schemeClr>
                </a:solidFill>
                <a:ea typeface="+mn-lt"/>
                <a:cs typeface="+mn-lt"/>
              </a:rPr>
              <a:t>alebrije</a:t>
            </a:r>
            <a:r>
              <a:rPr lang="en-US" b="1">
                <a:solidFill>
                  <a:schemeClr val="accent1">
                    <a:lumMod val="50000"/>
                  </a:schemeClr>
                </a:solidFill>
                <a:ea typeface="+mn-lt"/>
                <a:cs typeface="+mn-lt"/>
              </a:rPr>
              <a:t>. Credit: Pixar’s film, Coco </a:t>
            </a:r>
            <a:endParaRPr lang="en-US" b="1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2467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CD67800-37AC-4E14-89B0-F79DCB3FB8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165600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0F1788F-A5AE-4188-8274-F7F2E3833E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995920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888973D2-1FC9-4A63-886E-20BFCD46C50E}"/>
              </a:ext>
            </a:extLst>
          </p:cNvPr>
          <p:cNvSpPr txBox="1"/>
          <p:nvPr/>
        </p:nvSpPr>
        <p:spPr>
          <a:xfrm>
            <a:off x="578603" y="359043"/>
            <a:ext cx="5765368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>
                <a:solidFill>
                  <a:schemeClr val="accent1">
                    <a:lumMod val="50000"/>
                  </a:schemeClr>
                </a:solidFill>
                <a:cs typeface="Calibri"/>
              </a:rPr>
              <a:t>ART ACTIVITY EXAMPLE PHOTOS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CE1F1DB-5DF5-4A33-BCF0-5F121BC66DA6}"/>
              </a:ext>
            </a:extLst>
          </p:cNvPr>
          <p:cNvSpPr txBox="1"/>
          <p:nvPr/>
        </p:nvSpPr>
        <p:spPr>
          <a:xfrm>
            <a:off x="902291" y="5861749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chemeClr val="accent1">
                    <a:lumMod val="50000"/>
                  </a:schemeClr>
                </a:solidFill>
                <a:cs typeface="Calibri"/>
              </a:rPr>
              <a:t>FIG. 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A53A377-A3DE-4E32-BF88-8DC459EE19AC}"/>
              </a:ext>
            </a:extLst>
          </p:cNvPr>
          <p:cNvSpPr txBox="1"/>
          <p:nvPr/>
        </p:nvSpPr>
        <p:spPr>
          <a:xfrm>
            <a:off x="4674354" y="5849641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chemeClr val="accent1">
                    <a:lumMod val="50000"/>
                  </a:schemeClr>
                </a:solidFill>
                <a:cs typeface="Calibri"/>
              </a:rPr>
              <a:t>FIG. 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B4823C9-6527-4783-9B00-229F6A64A35B}"/>
              </a:ext>
            </a:extLst>
          </p:cNvPr>
          <p:cNvSpPr txBox="1"/>
          <p:nvPr/>
        </p:nvSpPr>
        <p:spPr>
          <a:xfrm>
            <a:off x="8665974" y="5850448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chemeClr val="accent1">
                    <a:lumMod val="50000"/>
                  </a:schemeClr>
                </a:solidFill>
                <a:cs typeface="Calibri"/>
              </a:rPr>
              <a:t>FIG. 3</a:t>
            </a:r>
            <a:endParaRPr lang="en-US">
              <a:solidFill>
                <a:schemeClr val="accent1">
                  <a:lumMod val="50000"/>
                </a:schemeClr>
              </a:solidFill>
              <a:cs typeface="Calibri"/>
            </a:endParaRPr>
          </a:p>
        </p:txBody>
      </p:sp>
      <p:pic>
        <p:nvPicPr>
          <p:cNvPr id="10" name="Picture 11">
            <a:extLst>
              <a:ext uri="{FF2B5EF4-FFF2-40B4-BE49-F238E27FC236}">
                <a16:creationId xmlns:a16="http://schemas.microsoft.com/office/drawing/2014/main" id="{74606168-439C-4A7C-A9DB-324FBF8A9A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151" y="1435450"/>
            <a:ext cx="3446273" cy="4271235"/>
          </a:xfrm>
          <a:prstGeom prst="rect">
            <a:avLst/>
          </a:prstGeom>
        </p:spPr>
      </p:pic>
      <p:pic>
        <p:nvPicPr>
          <p:cNvPr id="12" name="Picture 12">
            <a:extLst>
              <a:ext uri="{FF2B5EF4-FFF2-40B4-BE49-F238E27FC236}">
                <a16:creationId xmlns:a16="http://schemas.microsoft.com/office/drawing/2014/main" id="{1EEAA00D-9F7A-4A5A-99C6-8C0142A3FD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4084" y="1437468"/>
            <a:ext cx="3436748" cy="4267199"/>
          </a:xfrm>
          <a:prstGeom prst="rect">
            <a:avLst/>
          </a:prstGeom>
        </p:spPr>
      </p:pic>
      <p:pic>
        <p:nvPicPr>
          <p:cNvPr id="13" name="Picture 13">
            <a:extLst>
              <a:ext uri="{FF2B5EF4-FFF2-40B4-BE49-F238E27FC236}">
                <a16:creationId xmlns:a16="http://schemas.microsoft.com/office/drawing/2014/main" id="{4C5AE744-C2D0-453B-A9A5-7B9E6E31FE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9184" y="1503416"/>
            <a:ext cx="3317767" cy="4135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4544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6F5A5072-7B47-4D32-B52A-4EBBF590B8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9715DAF0-AE1B-46C9-8A6B-DB2AA05AB9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2" y="-22693"/>
            <a:ext cx="12191999" cy="4374129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rgbClr val="000000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6016219D-510E-4184-9090-6D5578A87B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908719" y="-3931841"/>
            <a:ext cx="4374557" cy="12192000"/>
          </a:xfrm>
          <a:prstGeom prst="rect">
            <a:avLst/>
          </a:prstGeom>
          <a:gradFill>
            <a:gsLst>
              <a:gs pos="40000">
                <a:schemeClr val="accent1">
                  <a:alpha val="0"/>
                </a:schemeClr>
              </a:gs>
              <a:gs pos="100000">
                <a:schemeClr val="accent1">
                  <a:lumMod val="75000"/>
                  <a:alpha val="52000"/>
                </a:scheme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AFF4A713-7B75-4B21-90D7-5AB19547C7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136696" y="-3703868"/>
            <a:ext cx="4374128" cy="11736479"/>
          </a:xfrm>
          <a:prstGeom prst="rect">
            <a:avLst/>
          </a:prstGeom>
          <a:gradFill>
            <a:gsLst>
              <a:gs pos="17000">
                <a:schemeClr val="accent1">
                  <a:alpha val="0"/>
                </a:schemeClr>
              </a:gs>
              <a:gs pos="100000">
                <a:srgbClr val="000000">
                  <a:alpha val="37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DC631C0B-6DA6-4E57-8231-CE32B3434A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5" y="-22690"/>
            <a:ext cx="8542485" cy="4374126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  <a:alpha val="0"/>
                </a:schemeClr>
              </a:gs>
              <a:gs pos="100000">
                <a:srgbClr val="000000">
                  <a:alpha val="25000"/>
                </a:srgb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C29501E6-A978-4A61-9689-9085AF97A5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2508972">
            <a:off x="5945431" y="-1032053"/>
            <a:ext cx="4990147" cy="4439131"/>
          </a:xfrm>
          <a:custGeom>
            <a:avLst/>
            <a:gdLst>
              <a:gd name="connsiteX0" fmla="*/ 4990147 w 4990147"/>
              <a:gd name="connsiteY0" fmla="*/ 2229378 h 4439131"/>
              <a:gd name="connsiteX1" fmla="*/ 917384 w 4990147"/>
              <a:gd name="connsiteY1" fmla="*/ 4439131 h 4439131"/>
              <a:gd name="connsiteX2" fmla="*/ 910814 w 4990147"/>
              <a:gd name="connsiteY2" fmla="*/ 4434219 h 4439131"/>
              <a:gd name="connsiteX3" fmla="*/ 0 w 4990147"/>
              <a:gd name="connsiteY3" fmla="*/ 2502877 h 4439131"/>
              <a:gd name="connsiteX4" fmla="*/ 2502877 w 4990147"/>
              <a:gd name="connsiteY4" fmla="*/ 0 h 4439131"/>
              <a:gd name="connsiteX5" fmla="*/ 4954904 w 4990147"/>
              <a:gd name="connsiteY5" fmla="*/ 1998460 h 4439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90147" h="4439131">
                <a:moveTo>
                  <a:pt x="4990147" y="2229378"/>
                </a:moveTo>
                <a:lnTo>
                  <a:pt x="917384" y="4439131"/>
                </a:lnTo>
                <a:lnTo>
                  <a:pt x="910814" y="4434219"/>
                </a:lnTo>
                <a:cubicBezTo>
                  <a:pt x="354557" y="3975154"/>
                  <a:pt x="0" y="3280421"/>
                  <a:pt x="0" y="2502877"/>
                </a:cubicBezTo>
                <a:cubicBezTo>
                  <a:pt x="0" y="1120576"/>
                  <a:pt x="1120576" y="0"/>
                  <a:pt x="2502877" y="0"/>
                </a:cubicBezTo>
                <a:cubicBezTo>
                  <a:pt x="3712390" y="0"/>
                  <a:pt x="4721520" y="857941"/>
                  <a:pt x="4954904" y="1998460"/>
                </a:cubicBezTo>
                <a:close/>
              </a:path>
            </a:pathLst>
          </a:custGeom>
          <a:gradFill>
            <a:gsLst>
              <a:gs pos="0">
                <a:schemeClr val="accent1">
                  <a:alpha val="22000"/>
                </a:schemeClr>
              </a:gs>
              <a:gs pos="87000">
                <a:schemeClr val="accent1">
                  <a:lumMod val="60000"/>
                  <a:lumOff val="40000"/>
                  <a:alpha val="2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FACBF9-DEB9-4EFD-AC2E-83A2E30AF9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14824" y="735106"/>
            <a:ext cx="10053763" cy="2928470"/>
          </a:xfrm>
        </p:spPr>
        <p:txBody>
          <a:bodyPr anchor="b">
            <a:normAutofit/>
          </a:bodyPr>
          <a:lstStyle/>
          <a:p>
            <a:pPr algn="l"/>
            <a:r>
              <a:rPr lang="en-US" sz="4800">
                <a:solidFill>
                  <a:srgbClr val="FFFFFF"/>
                </a:solidFill>
                <a:cs typeface="Calibri Light"/>
              </a:rPr>
              <a:t>Pre-Tour Activity</a:t>
            </a:r>
            <a:endParaRPr lang="en-US" sz="4800">
              <a:solidFill>
                <a:srgbClr val="FFFFFF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A21E727-3E9D-4E8D-A8F1-713EC0546A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50682" y="4870824"/>
            <a:ext cx="10005951" cy="1458258"/>
          </a:xfrm>
        </p:spPr>
        <p:txBody>
          <a:bodyPr anchor="ctr">
            <a:normAutofit/>
          </a:bodyPr>
          <a:lstStyle/>
          <a:p>
            <a:pPr algn="l"/>
            <a:r>
              <a:rPr lang="en-US" sz="3200" b="1">
                <a:solidFill>
                  <a:schemeClr val="accent1">
                    <a:lumMod val="50000"/>
                  </a:schemeClr>
                </a:solidFill>
                <a:cs typeface="Calibri"/>
              </a:rPr>
              <a:t>Frida's Palette</a:t>
            </a:r>
            <a:endParaRPr lang="en-US" sz="3200" b="1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43005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CD67800-37AC-4E14-89B0-F79DCB3FB8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165600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0F1788F-A5AE-4188-8274-F7F2E3833E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995920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9BE26931-FB95-4261-92B7-014CDB726C87}"/>
              </a:ext>
            </a:extLst>
          </p:cNvPr>
          <p:cNvSpPr txBox="1"/>
          <p:nvPr/>
        </p:nvSpPr>
        <p:spPr>
          <a:xfrm>
            <a:off x="643179" y="565687"/>
            <a:ext cx="4783809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>
                <a:solidFill>
                  <a:schemeClr val="accent1">
                    <a:lumMod val="50000"/>
                  </a:schemeClr>
                </a:solidFill>
                <a:cs typeface="Calibri"/>
              </a:rPr>
              <a:t>ART ACTIVITY EXAMPLE PHOTOS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E88D0B8-3BB5-4713-A2E7-A3F24D5802C3}"/>
              </a:ext>
            </a:extLst>
          </p:cNvPr>
          <p:cNvSpPr txBox="1"/>
          <p:nvPr/>
        </p:nvSpPr>
        <p:spPr>
          <a:xfrm>
            <a:off x="695648" y="5823003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chemeClr val="accent1">
                    <a:lumMod val="50000"/>
                  </a:schemeClr>
                </a:solidFill>
                <a:cs typeface="Calibri"/>
              </a:rPr>
              <a:t>FIG. 4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26F9C86-21C9-4E65-BD73-3BA7E382B075}"/>
              </a:ext>
            </a:extLst>
          </p:cNvPr>
          <p:cNvSpPr txBox="1"/>
          <p:nvPr/>
        </p:nvSpPr>
        <p:spPr>
          <a:xfrm>
            <a:off x="4480625" y="5810895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chemeClr val="accent1">
                    <a:lumMod val="50000"/>
                  </a:schemeClr>
                </a:solidFill>
                <a:cs typeface="Calibri"/>
              </a:rPr>
              <a:t>FIG. 4A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4ABBF7E-CFD1-4C75-B58D-3581DCEEDD25}"/>
              </a:ext>
            </a:extLst>
          </p:cNvPr>
          <p:cNvSpPr txBox="1"/>
          <p:nvPr/>
        </p:nvSpPr>
        <p:spPr>
          <a:xfrm>
            <a:off x="8252686" y="5824617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chemeClr val="accent1">
                    <a:lumMod val="50000"/>
                  </a:schemeClr>
                </a:solidFill>
                <a:cs typeface="Calibri"/>
              </a:rPr>
              <a:t>FIG. 4B</a:t>
            </a:r>
            <a:endParaRPr lang="en-US">
              <a:solidFill>
                <a:schemeClr val="accent1">
                  <a:lumMod val="50000"/>
                </a:schemeClr>
              </a:solidFill>
              <a:cs typeface="Calibri"/>
            </a:endParaRPr>
          </a:p>
        </p:txBody>
      </p:sp>
      <p:pic>
        <p:nvPicPr>
          <p:cNvPr id="10" name="Picture 11">
            <a:extLst>
              <a:ext uri="{FF2B5EF4-FFF2-40B4-BE49-F238E27FC236}">
                <a16:creationId xmlns:a16="http://schemas.microsoft.com/office/drawing/2014/main" id="{5F259A0A-6005-4779-8617-41111B7BA3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031" y="1273688"/>
            <a:ext cx="3680039" cy="4620591"/>
          </a:xfrm>
          <a:prstGeom prst="rect">
            <a:avLst/>
          </a:prstGeom>
        </p:spPr>
      </p:pic>
      <p:pic>
        <p:nvPicPr>
          <p:cNvPr id="12" name="Picture 12">
            <a:extLst>
              <a:ext uri="{FF2B5EF4-FFF2-40B4-BE49-F238E27FC236}">
                <a16:creationId xmlns:a16="http://schemas.microsoft.com/office/drawing/2014/main" id="{6AD964A5-AB6F-4A57-81D4-F71EE7068F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5793" y="1273688"/>
            <a:ext cx="3680039" cy="4401033"/>
          </a:xfrm>
          <a:prstGeom prst="rect">
            <a:avLst/>
          </a:prstGeom>
        </p:spPr>
      </p:pic>
      <p:pic>
        <p:nvPicPr>
          <p:cNvPr id="13" name="Picture 13">
            <a:extLst>
              <a:ext uri="{FF2B5EF4-FFF2-40B4-BE49-F238E27FC236}">
                <a16:creationId xmlns:a16="http://schemas.microsoft.com/office/drawing/2014/main" id="{95FE9A9E-01FD-467C-BFAE-7C162F7101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68457" y="1192079"/>
            <a:ext cx="3803864" cy="4602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5330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4F85378-A60F-45E3-9B8D-955FEB643DDA}"/>
              </a:ext>
            </a:extLst>
          </p:cNvPr>
          <p:cNvSpPr txBox="1"/>
          <p:nvPr/>
        </p:nvSpPr>
        <p:spPr>
          <a:xfrm>
            <a:off x="759417" y="359043"/>
            <a:ext cx="4900046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>
                <a:solidFill>
                  <a:schemeClr val="accent1">
                    <a:lumMod val="50000"/>
                  </a:schemeClr>
                </a:solidFill>
                <a:cs typeface="Calibri"/>
              </a:rPr>
              <a:t>ART ACTIVITY EXAMPLE PHOTOS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9B909BF-EE4F-47D9-BB58-02350484A193}"/>
              </a:ext>
            </a:extLst>
          </p:cNvPr>
          <p:cNvSpPr txBox="1"/>
          <p:nvPr/>
        </p:nvSpPr>
        <p:spPr>
          <a:xfrm>
            <a:off x="1354325" y="6210461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chemeClr val="accent1">
                    <a:lumMod val="50000"/>
                  </a:schemeClr>
                </a:solidFill>
                <a:cs typeface="Calibri"/>
              </a:rPr>
              <a:t>FIG. 5</a:t>
            </a: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CFA76C86-F814-4C6D-BE7F-A77E9B17A7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6062" y="824660"/>
            <a:ext cx="10634418" cy="5466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908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2" descr="frida-kahlo-on-bed-1.jpg">
            <a:extLst>
              <a:ext uri="{FF2B5EF4-FFF2-40B4-BE49-F238E27FC236}">
                <a16:creationId xmlns:a16="http://schemas.microsoft.com/office/drawing/2014/main" id="{B95500AE-F2BC-43EC-AADE-7FF399E99D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969" r="2" b="18611"/>
          <a:stretch/>
        </p:blipFill>
        <p:spPr>
          <a:xfrm>
            <a:off x="838199" y="735153"/>
            <a:ext cx="10515602" cy="538769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DAAF932-10CD-41F8-9F4F-50534F019859}"/>
              </a:ext>
            </a:extLst>
          </p:cNvPr>
          <p:cNvSpPr txBox="1"/>
          <p:nvPr/>
        </p:nvSpPr>
        <p:spPr>
          <a:xfrm>
            <a:off x="3054263" y="6311030"/>
            <a:ext cx="644881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chemeClr val="accent1">
                    <a:lumMod val="50000"/>
                  </a:schemeClr>
                </a:solidFill>
                <a:cs typeface="Calibri"/>
              </a:rPr>
              <a:t>Frida Kahlo painting "Portrait of Frida's Family" in bed.</a:t>
            </a:r>
          </a:p>
        </p:txBody>
      </p:sp>
    </p:spTree>
    <p:extLst>
      <p:ext uri="{BB962C8B-B14F-4D97-AF65-F5344CB8AC3E}">
        <p14:creationId xmlns:p14="http://schemas.microsoft.com/office/powerpoint/2010/main" val="16207449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193fb1008bf27bafd7f91e89cc6f7fda.jpg">
            <a:extLst>
              <a:ext uri="{FF2B5EF4-FFF2-40B4-BE49-F238E27FC236}">
                <a16:creationId xmlns:a16="http://schemas.microsoft.com/office/drawing/2014/main" id="{1E73DD17-3856-4828-85C3-B2834605D0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7518" b="15530"/>
          <a:stretch/>
        </p:blipFill>
        <p:spPr>
          <a:xfrm>
            <a:off x="1143069" y="643466"/>
            <a:ext cx="9905862" cy="557106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5970787-FD90-4DD9-848F-EF8D10A8141C}"/>
              </a:ext>
            </a:extLst>
          </p:cNvPr>
          <p:cNvSpPr txBox="1"/>
          <p:nvPr/>
        </p:nvSpPr>
        <p:spPr>
          <a:xfrm>
            <a:off x="3523989" y="6321468"/>
            <a:ext cx="559287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chemeClr val="accent1">
                    <a:lumMod val="50000"/>
                  </a:schemeClr>
                </a:solidFill>
              </a:rPr>
              <a:t>Palette de Frida Kahlo, Mexique, 1952 (Gisèle Freund)</a:t>
            </a:r>
          </a:p>
          <a:p>
            <a:pPr algn="l"/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707019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lowchart: Document 7">
            <a:extLst>
              <a:ext uri="{FF2B5EF4-FFF2-40B4-BE49-F238E27FC236}">
                <a16:creationId xmlns:a16="http://schemas.microsoft.com/office/drawing/2014/main" id="{D12DDE76-C203-4047-9998-63900085B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175" y="0"/>
            <a:ext cx="3248025" cy="3400426"/>
          </a:xfrm>
          <a:prstGeom prst="flowChartDocument">
            <a:avLst/>
          </a:prstGeom>
          <a:solidFill>
            <a:srgbClr val="384D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6F2BE33-F32F-44EA-916D-003683DB6516}"/>
              </a:ext>
            </a:extLst>
          </p:cNvPr>
          <p:cNvSpPr txBox="1"/>
          <p:nvPr/>
        </p:nvSpPr>
        <p:spPr>
          <a:xfrm>
            <a:off x="838200" y="171162"/>
            <a:ext cx="2840182" cy="2371148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Frieda and Diego Rivera 1931 </a:t>
            </a:r>
          </a:p>
        </p:txBody>
      </p:sp>
      <p:pic>
        <p:nvPicPr>
          <p:cNvPr id="2" name="Picture 2" descr="unnamed.jpg">
            <a:extLst>
              <a:ext uri="{FF2B5EF4-FFF2-40B4-BE49-F238E27FC236}">
                <a16:creationId xmlns:a16="http://schemas.microsoft.com/office/drawing/2014/main" id="{4B14B00D-650B-4541-816B-0620666277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2727" y="253861"/>
            <a:ext cx="4981373" cy="630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363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6">
            <a:extLst>
              <a:ext uri="{FF2B5EF4-FFF2-40B4-BE49-F238E27FC236}">
                <a16:creationId xmlns:a16="http://schemas.microsoft.com/office/drawing/2014/main" id="{69D184B2-2226-4E31-BCCB-4443307674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118533" y="918266"/>
            <a:ext cx="706127" cy="5863534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Freeform 7">
            <a:extLst>
              <a:ext uri="{FF2B5EF4-FFF2-40B4-BE49-F238E27FC236}">
                <a16:creationId xmlns:a16="http://schemas.microsoft.com/office/drawing/2014/main" id="{1AC4D4E3-486A-464A-8EC8-D448810972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117879" y="643467"/>
            <a:ext cx="420307" cy="5668919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Rectangle 22">
            <a:extLst>
              <a:ext uri="{FF2B5EF4-FFF2-40B4-BE49-F238E27FC236}">
                <a16:creationId xmlns:a16="http://schemas.microsoft.com/office/drawing/2014/main" id="{864DE13E-58EB-4475-B79C-0D4FC65123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38387" y="643467"/>
            <a:ext cx="10933503" cy="5391944"/>
          </a:xfrm>
          <a:prstGeom prst="rect">
            <a:avLst/>
          </a:prstGeom>
          <a:solidFill>
            <a:srgbClr val="FFFFFF"/>
          </a:solidFill>
          <a:ln w="12700">
            <a:solidFill>
              <a:schemeClr val="accent1"/>
            </a:solidFill>
            <a:miter lim="800000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20" name="Straight Connector 24">
            <a:extLst>
              <a:ext uri="{FF2B5EF4-FFF2-40B4-BE49-F238E27FC236}">
                <a16:creationId xmlns:a16="http://schemas.microsoft.com/office/drawing/2014/main" id="{02E9B2EE-76CA-47F3-9977-3F2FCB7FD2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1739239"/>
            <a:ext cx="0" cy="320040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C55AD9A0-7D04-4B30-8390-F831FCC70F10}"/>
              </a:ext>
            </a:extLst>
          </p:cNvPr>
          <p:cNvSpPr txBox="1"/>
          <p:nvPr/>
        </p:nvSpPr>
        <p:spPr>
          <a:xfrm>
            <a:off x="4463441" y="5402893"/>
            <a:ext cx="460122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chemeClr val="accent1">
                    <a:lumMod val="50000"/>
                  </a:schemeClr>
                </a:solidFill>
                <a:cs typeface="Calibri"/>
              </a:rPr>
              <a:t>ART EXAMPLE PHOTOS: PART 1</a:t>
            </a: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13AAB1C8-A591-4BD7-AD38-E725371E28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5010" y="1653551"/>
            <a:ext cx="4396352" cy="3537982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F27E9CBD-47FA-4FC2-BF61-83F0E94F82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8943" y="1708055"/>
            <a:ext cx="4473843" cy="3583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2577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172D43B5-382B-4C33-BE6C-EEC8059AAE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8947" y="643466"/>
            <a:ext cx="7054105" cy="557106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EFF463C-87E8-441D-8755-D328B357B4EF}"/>
              </a:ext>
            </a:extLst>
          </p:cNvPr>
          <p:cNvSpPr txBox="1"/>
          <p:nvPr/>
        </p:nvSpPr>
        <p:spPr>
          <a:xfrm>
            <a:off x="2292263" y="6206647"/>
            <a:ext cx="779536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chemeClr val="accent1">
                    <a:lumMod val="50000"/>
                  </a:schemeClr>
                </a:solidFill>
                <a:ea typeface="+mn-lt"/>
                <a:cs typeface="+mn-lt"/>
              </a:rPr>
              <a:t>The Diary of Frida Kahlo: An Intimate Self-Portrait (New York: Abrams, 2005)</a:t>
            </a:r>
            <a:endParaRPr lang="en-US" b="1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94062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>
            <a:extLst>
              <a:ext uri="{FF2B5EF4-FFF2-40B4-BE49-F238E27FC236}">
                <a16:creationId xmlns:a16="http://schemas.microsoft.com/office/drawing/2014/main" id="{69D184B2-2226-4E31-BCCB-4443307674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118533" y="918266"/>
            <a:ext cx="706127" cy="5863534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7">
            <a:extLst>
              <a:ext uri="{FF2B5EF4-FFF2-40B4-BE49-F238E27FC236}">
                <a16:creationId xmlns:a16="http://schemas.microsoft.com/office/drawing/2014/main" id="{1AC4D4E3-486A-464A-8EC8-D448810972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117879" y="643467"/>
            <a:ext cx="420307" cy="5668919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64DE13E-58EB-4475-B79C-0D4FC65123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38387" y="643467"/>
            <a:ext cx="10933503" cy="5391944"/>
          </a:xfrm>
          <a:prstGeom prst="rect">
            <a:avLst/>
          </a:prstGeom>
          <a:solidFill>
            <a:srgbClr val="FFFFFF"/>
          </a:solidFill>
          <a:ln w="12700">
            <a:solidFill>
              <a:schemeClr val="accent1"/>
            </a:solidFill>
            <a:miter lim="800000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2E9B2EE-76CA-47F3-9977-3F2FCB7FD2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1739239"/>
            <a:ext cx="0" cy="320040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A2B6C1B1-B696-4B5B-B859-14D9B0920DB7}"/>
              </a:ext>
            </a:extLst>
          </p:cNvPr>
          <p:cNvSpPr txBox="1"/>
          <p:nvPr/>
        </p:nvSpPr>
        <p:spPr>
          <a:xfrm>
            <a:off x="4442565" y="6117301"/>
            <a:ext cx="4653418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chemeClr val="accent1">
                    <a:lumMod val="50000"/>
                  </a:schemeClr>
                </a:solidFill>
                <a:cs typeface="Calibri"/>
              </a:rPr>
              <a:t>ART EXAMPLE PHOTOS: PART 2</a:t>
            </a: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30C8D101-6530-4EB6-A6D5-F2EF06575E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8173" y="768458"/>
            <a:ext cx="4094942" cy="5140270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575B5DA9-69C6-4F94-8C31-DD24FF0545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5818" y="767087"/>
            <a:ext cx="3968533" cy="49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6780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6F5A5072-7B47-4D32-B52A-4EBBF590B8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9715DAF0-AE1B-46C9-8A6B-DB2AA05AB9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2" y="-22693"/>
            <a:ext cx="12191999" cy="4374129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rgbClr val="000000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6016219D-510E-4184-9090-6D5578A87B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908719" y="-3931841"/>
            <a:ext cx="4374557" cy="12192000"/>
          </a:xfrm>
          <a:prstGeom prst="rect">
            <a:avLst/>
          </a:prstGeom>
          <a:gradFill>
            <a:gsLst>
              <a:gs pos="40000">
                <a:schemeClr val="accent1">
                  <a:alpha val="0"/>
                </a:schemeClr>
              </a:gs>
              <a:gs pos="100000">
                <a:schemeClr val="accent1">
                  <a:lumMod val="75000"/>
                  <a:alpha val="52000"/>
                </a:scheme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AFF4A713-7B75-4B21-90D7-5AB19547C7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136696" y="-3703868"/>
            <a:ext cx="4374128" cy="11736479"/>
          </a:xfrm>
          <a:prstGeom prst="rect">
            <a:avLst/>
          </a:prstGeom>
          <a:gradFill>
            <a:gsLst>
              <a:gs pos="17000">
                <a:schemeClr val="accent1">
                  <a:alpha val="0"/>
                </a:schemeClr>
              </a:gs>
              <a:gs pos="100000">
                <a:srgbClr val="000000">
                  <a:alpha val="37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DC631C0B-6DA6-4E57-8231-CE32B3434A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5" y="-22690"/>
            <a:ext cx="8542485" cy="4374126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  <a:alpha val="0"/>
                </a:schemeClr>
              </a:gs>
              <a:gs pos="100000">
                <a:srgbClr val="000000">
                  <a:alpha val="25000"/>
                </a:srgb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C29501E6-A978-4A61-9689-9085AF97A5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2508972">
            <a:off x="5945431" y="-1032053"/>
            <a:ext cx="4990147" cy="4439131"/>
          </a:xfrm>
          <a:custGeom>
            <a:avLst/>
            <a:gdLst>
              <a:gd name="connsiteX0" fmla="*/ 4990147 w 4990147"/>
              <a:gd name="connsiteY0" fmla="*/ 2229378 h 4439131"/>
              <a:gd name="connsiteX1" fmla="*/ 917384 w 4990147"/>
              <a:gd name="connsiteY1" fmla="*/ 4439131 h 4439131"/>
              <a:gd name="connsiteX2" fmla="*/ 910814 w 4990147"/>
              <a:gd name="connsiteY2" fmla="*/ 4434219 h 4439131"/>
              <a:gd name="connsiteX3" fmla="*/ 0 w 4990147"/>
              <a:gd name="connsiteY3" fmla="*/ 2502877 h 4439131"/>
              <a:gd name="connsiteX4" fmla="*/ 2502877 w 4990147"/>
              <a:gd name="connsiteY4" fmla="*/ 0 h 4439131"/>
              <a:gd name="connsiteX5" fmla="*/ 4954904 w 4990147"/>
              <a:gd name="connsiteY5" fmla="*/ 1998460 h 4439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90147" h="4439131">
                <a:moveTo>
                  <a:pt x="4990147" y="2229378"/>
                </a:moveTo>
                <a:lnTo>
                  <a:pt x="917384" y="4439131"/>
                </a:lnTo>
                <a:lnTo>
                  <a:pt x="910814" y="4434219"/>
                </a:lnTo>
                <a:cubicBezTo>
                  <a:pt x="354557" y="3975154"/>
                  <a:pt x="0" y="3280421"/>
                  <a:pt x="0" y="2502877"/>
                </a:cubicBezTo>
                <a:cubicBezTo>
                  <a:pt x="0" y="1120576"/>
                  <a:pt x="1120576" y="0"/>
                  <a:pt x="2502877" y="0"/>
                </a:cubicBezTo>
                <a:cubicBezTo>
                  <a:pt x="3712390" y="0"/>
                  <a:pt x="4721520" y="857941"/>
                  <a:pt x="4954904" y="1998460"/>
                </a:cubicBezTo>
                <a:close/>
              </a:path>
            </a:pathLst>
          </a:custGeom>
          <a:gradFill>
            <a:gsLst>
              <a:gs pos="0">
                <a:schemeClr val="accent1">
                  <a:alpha val="22000"/>
                </a:schemeClr>
              </a:gs>
              <a:gs pos="87000">
                <a:schemeClr val="accent1">
                  <a:lumMod val="60000"/>
                  <a:lumOff val="40000"/>
                  <a:alpha val="2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FACBF9-DEB9-4EFD-AC2E-83A2E30AF9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14824" y="735106"/>
            <a:ext cx="10053763" cy="2928470"/>
          </a:xfrm>
        </p:spPr>
        <p:txBody>
          <a:bodyPr anchor="b">
            <a:normAutofit/>
          </a:bodyPr>
          <a:lstStyle/>
          <a:p>
            <a:pPr algn="l"/>
            <a:r>
              <a:rPr lang="en-US" sz="4800">
                <a:solidFill>
                  <a:srgbClr val="FFFFFF"/>
                </a:solidFill>
                <a:cs typeface="Calibri Light"/>
              </a:rPr>
              <a:t>Main Art Lesson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A21E727-3E9D-4E8D-A8F1-713EC0546A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50682" y="4870824"/>
            <a:ext cx="10005951" cy="1458258"/>
          </a:xfrm>
        </p:spPr>
        <p:txBody>
          <a:bodyPr anchor="ctr">
            <a:normAutofit/>
          </a:bodyPr>
          <a:lstStyle/>
          <a:p>
            <a:pPr algn="l"/>
            <a:r>
              <a:rPr lang="en-US" sz="3200" b="1">
                <a:solidFill>
                  <a:schemeClr val="accent1">
                    <a:lumMod val="50000"/>
                  </a:schemeClr>
                </a:solidFill>
                <a:cs typeface="Calibri"/>
              </a:rPr>
              <a:t>Amate </a:t>
            </a:r>
            <a:r>
              <a:rPr lang="en-US" sz="3200" b="1" err="1">
                <a:solidFill>
                  <a:schemeClr val="accent1">
                    <a:lumMod val="50000"/>
                  </a:schemeClr>
                </a:solidFill>
                <a:cs typeface="Calibri"/>
              </a:rPr>
              <a:t>Animalitos</a:t>
            </a:r>
          </a:p>
        </p:txBody>
      </p:sp>
    </p:spTree>
    <p:extLst>
      <p:ext uri="{BB962C8B-B14F-4D97-AF65-F5344CB8AC3E}">
        <p14:creationId xmlns:p14="http://schemas.microsoft.com/office/powerpoint/2010/main" val="32331094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Application>Microsoft Office PowerPoint</Application>
  <PresentationFormat>Widescreen</PresentationFormat>
  <Slides>21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Virtual Three-Part Art Frida Kahlo's Garden</vt:lpstr>
      <vt:lpstr>Pre-Tour Activity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Main Art Lesson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Post-Tour Activity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revision>1</cp:revision>
  <dcterms:created xsi:type="dcterms:W3CDTF">2021-08-27T19:16:03Z</dcterms:created>
  <dcterms:modified xsi:type="dcterms:W3CDTF">2021-08-28T00:43:22Z</dcterms:modified>
</cp:coreProperties>
</file>