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62" r:id="rId5"/>
    <p:sldId id="258" r:id="rId6"/>
    <p:sldId id="259" r:id="rId7"/>
    <p:sldId id="260" r:id="rId8"/>
    <p:sldId id="26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5B70"/>
    <a:srgbClr val="274A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82D42D-CFF5-5C9D-5AB7-8130E0C29E2B}" v="3" dt="2022-02-09T23:58:40.522"/>
    <p1510:client id="{96C7F32A-5BB5-22D1-D649-6096F9E6ECDC}" v="33" dt="2022-02-01T23:57:43.436"/>
    <p1510:client id="{DD196649-C49E-75C5-3E0E-0B806B2ED3A1}" v="42" dt="2022-01-28T00:53:47.759"/>
    <p1510:client id="{E551345D-2BED-4EA5-80DE-3EEA82CEDEAD}" v="545" dt="2022-01-27T21:48:52.021"/>
    <p1510:client id="{E7099C02-2DFA-00E4-668D-9A8D94052539}" v="128" dt="2022-01-28T00:08:52.0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y Lin" userId="S::tey.lin@carlsbadca.gov::bd640aa7-e2b6-4968-ba18-6f5f0e324785" providerId="AD" clId="Web-{E7099C02-2DFA-00E4-668D-9A8D94052539}"/>
    <pc:docChg chg="addSld delSld modSld">
      <pc:chgData name="Tey Lin" userId="S::tey.lin@carlsbadca.gov::bd640aa7-e2b6-4968-ba18-6f5f0e324785" providerId="AD" clId="Web-{E7099C02-2DFA-00E4-668D-9A8D94052539}" dt="2022-01-28T00:08:52.099" v="121" actId="1076"/>
      <pc:docMkLst>
        <pc:docMk/>
      </pc:docMkLst>
      <pc:sldChg chg="modSp">
        <pc:chgData name="Tey Lin" userId="S::tey.lin@carlsbadca.gov::bd640aa7-e2b6-4968-ba18-6f5f0e324785" providerId="AD" clId="Web-{E7099C02-2DFA-00E4-668D-9A8D94052539}" dt="2022-01-27T23:37:28.686" v="3" actId="20577"/>
        <pc:sldMkLst>
          <pc:docMk/>
          <pc:sldMk cId="1033547237" sldId="257"/>
        </pc:sldMkLst>
        <pc:spChg chg="mod">
          <ac:chgData name="Tey Lin" userId="S::tey.lin@carlsbadca.gov::bd640aa7-e2b6-4968-ba18-6f5f0e324785" providerId="AD" clId="Web-{E7099C02-2DFA-00E4-668D-9A8D94052539}" dt="2022-01-27T23:37:28.686" v="3" actId="20577"/>
          <ac:spMkLst>
            <pc:docMk/>
            <pc:sldMk cId="1033547237" sldId="257"/>
            <ac:spMk id="3" creationId="{C23D134F-9B1C-484F-B9E8-F3BAC42D3BA5}"/>
          </ac:spMkLst>
        </pc:spChg>
        <pc:picChg chg="mod">
          <ac:chgData name="Tey Lin" userId="S::tey.lin@carlsbadca.gov::bd640aa7-e2b6-4968-ba18-6f5f0e324785" providerId="AD" clId="Web-{E7099C02-2DFA-00E4-668D-9A8D94052539}" dt="2022-01-27T23:37:15.201" v="1" actId="1076"/>
          <ac:picMkLst>
            <pc:docMk/>
            <pc:sldMk cId="1033547237" sldId="257"/>
            <ac:picMk id="2" creationId="{6CE849FB-7700-4C3F-A818-64C0EEA69A32}"/>
          </ac:picMkLst>
        </pc:picChg>
      </pc:sldChg>
      <pc:sldChg chg="addSp delSp modSp">
        <pc:chgData name="Tey Lin" userId="S::tey.lin@carlsbadca.gov::bd640aa7-e2b6-4968-ba18-6f5f0e324785" providerId="AD" clId="Web-{E7099C02-2DFA-00E4-668D-9A8D94052539}" dt="2022-01-27T23:52:41.704" v="76" actId="1076"/>
        <pc:sldMkLst>
          <pc:docMk/>
          <pc:sldMk cId="2948787726" sldId="258"/>
        </pc:sldMkLst>
        <pc:spChg chg="mod">
          <ac:chgData name="Tey Lin" userId="S::tey.lin@carlsbadca.gov::bd640aa7-e2b6-4968-ba18-6f5f0e324785" providerId="AD" clId="Web-{E7099C02-2DFA-00E4-668D-9A8D94052539}" dt="2022-01-27T23:41:06.112" v="25" actId="20577"/>
          <ac:spMkLst>
            <pc:docMk/>
            <pc:sldMk cId="2948787726" sldId="258"/>
            <ac:spMk id="4" creationId="{7D8E69E8-E747-41B1-B235-413826B1359D}"/>
          </ac:spMkLst>
        </pc:spChg>
        <pc:picChg chg="del">
          <ac:chgData name="Tey Lin" userId="S::tey.lin@carlsbadca.gov::bd640aa7-e2b6-4968-ba18-6f5f0e324785" providerId="AD" clId="Web-{E7099C02-2DFA-00E4-668D-9A8D94052539}" dt="2022-01-27T23:37:40.921" v="4"/>
          <ac:picMkLst>
            <pc:docMk/>
            <pc:sldMk cId="2948787726" sldId="258"/>
            <ac:picMk id="3" creationId="{320D6AFD-473A-4C9E-980D-7D44886A3F3B}"/>
          </ac:picMkLst>
        </pc:picChg>
        <pc:picChg chg="add del mod">
          <ac:chgData name="Tey Lin" userId="S::tey.lin@carlsbadca.gov::bd640aa7-e2b6-4968-ba18-6f5f0e324785" providerId="AD" clId="Web-{E7099C02-2DFA-00E4-668D-9A8D94052539}" dt="2022-01-27T23:42:09.129" v="32"/>
          <ac:picMkLst>
            <pc:docMk/>
            <pc:sldMk cId="2948787726" sldId="258"/>
            <ac:picMk id="5" creationId="{E1BFC72E-9936-48E3-88D6-5141B32C7F35}"/>
          </ac:picMkLst>
        </pc:picChg>
        <pc:picChg chg="add del mod">
          <ac:chgData name="Tey Lin" userId="S::tey.lin@carlsbadca.gov::bd640aa7-e2b6-4968-ba18-6f5f0e324785" providerId="AD" clId="Web-{E7099C02-2DFA-00E4-668D-9A8D94052539}" dt="2022-01-27T23:51:02.609" v="65"/>
          <ac:picMkLst>
            <pc:docMk/>
            <pc:sldMk cId="2948787726" sldId="258"/>
            <ac:picMk id="6" creationId="{03FFF4E6-4CDC-4F16-B29D-9899C43815A8}"/>
          </ac:picMkLst>
        </pc:picChg>
        <pc:picChg chg="add mod">
          <ac:chgData name="Tey Lin" userId="S::tey.lin@carlsbadca.gov::bd640aa7-e2b6-4968-ba18-6f5f0e324785" providerId="AD" clId="Web-{E7099C02-2DFA-00E4-668D-9A8D94052539}" dt="2022-01-27T23:52:38.657" v="75" actId="1076"/>
          <ac:picMkLst>
            <pc:docMk/>
            <pc:sldMk cId="2948787726" sldId="258"/>
            <ac:picMk id="7" creationId="{219759E1-B48D-4231-B08C-74B745553AF6}"/>
          </ac:picMkLst>
        </pc:picChg>
        <pc:picChg chg="add mod">
          <ac:chgData name="Tey Lin" userId="S::tey.lin@carlsbadca.gov::bd640aa7-e2b6-4968-ba18-6f5f0e324785" providerId="AD" clId="Web-{E7099C02-2DFA-00E4-668D-9A8D94052539}" dt="2022-01-27T23:52:41.704" v="76" actId="1076"/>
          <ac:picMkLst>
            <pc:docMk/>
            <pc:sldMk cId="2948787726" sldId="258"/>
            <ac:picMk id="8" creationId="{EB8883B4-95EC-419A-AB6C-9A0657A5E683}"/>
          </ac:picMkLst>
        </pc:picChg>
      </pc:sldChg>
      <pc:sldChg chg="addSp delSp modSp">
        <pc:chgData name="Tey Lin" userId="S::tey.lin@carlsbadca.gov::bd640aa7-e2b6-4968-ba18-6f5f0e324785" providerId="AD" clId="Web-{E7099C02-2DFA-00E4-668D-9A8D94052539}" dt="2022-01-27T23:40:04.267" v="23" actId="1076"/>
        <pc:sldMkLst>
          <pc:docMk/>
          <pc:sldMk cId="1715456155" sldId="259"/>
        </pc:sldMkLst>
        <pc:picChg chg="add del mod">
          <ac:chgData name="Tey Lin" userId="S::tey.lin@carlsbadca.gov::bd640aa7-e2b6-4968-ba18-6f5f0e324785" providerId="AD" clId="Web-{E7099C02-2DFA-00E4-668D-9A8D94052539}" dt="2022-01-27T23:39:07.876" v="11"/>
          <ac:picMkLst>
            <pc:docMk/>
            <pc:sldMk cId="1715456155" sldId="259"/>
            <ac:picMk id="2" creationId="{C0018C5D-DDA6-4EEA-9F51-4DE9038D24C1}"/>
          </ac:picMkLst>
        </pc:picChg>
        <pc:picChg chg="del">
          <ac:chgData name="Tey Lin" userId="S::tey.lin@carlsbadca.gov::bd640aa7-e2b6-4968-ba18-6f5f0e324785" providerId="AD" clId="Web-{E7099C02-2DFA-00E4-668D-9A8D94052539}" dt="2022-01-27T23:38:36" v="5"/>
          <ac:picMkLst>
            <pc:docMk/>
            <pc:sldMk cId="1715456155" sldId="259"/>
            <ac:picMk id="3" creationId="{516775A4-3A78-4B65-B2D9-2C74A2683A0A}"/>
          </ac:picMkLst>
        </pc:picChg>
        <pc:picChg chg="del">
          <ac:chgData name="Tey Lin" userId="S::tey.lin@carlsbadca.gov::bd640aa7-e2b6-4968-ba18-6f5f0e324785" providerId="AD" clId="Web-{E7099C02-2DFA-00E4-668D-9A8D94052539}" dt="2022-01-27T23:38:37.297" v="6"/>
          <ac:picMkLst>
            <pc:docMk/>
            <pc:sldMk cId="1715456155" sldId="259"/>
            <ac:picMk id="4" creationId="{0C9BE0BF-67E4-4DF6-9231-B17BF27DAC41}"/>
          </ac:picMkLst>
        </pc:picChg>
        <pc:picChg chg="add mod">
          <ac:chgData name="Tey Lin" userId="S::tey.lin@carlsbadca.gov::bd640aa7-e2b6-4968-ba18-6f5f0e324785" providerId="AD" clId="Web-{E7099C02-2DFA-00E4-668D-9A8D94052539}" dt="2022-01-27T23:39:38.361" v="17" actId="1076"/>
          <ac:picMkLst>
            <pc:docMk/>
            <pc:sldMk cId="1715456155" sldId="259"/>
            <ac:picMk id="5" creationId="{9D5E2AA2-0931-42DB-9255-3F0AAFFDC7C5}"/>
          </ac:picMkLst>
        </pc:picChg>
        <pc:picChg chg="add mod">
          <ac:chgData name="Tey Lin" userId="S::tey.lin@carlsbadca.gov::bd640aa7-e2b6-4968-ba18-6f5f0e324785" providerId="AD" clId="Web-{E7099C02-2DFA-00E4-668D-9A8D94052539}" dt="2022-01-27T23:40:04.267" v="23" actId="1076"/>
          <ac:picMkLst>
            <pc:docMk/>
            <pc:sldMk cId="1715456155" sldId="259"/>
            <ac:picMk id="6" creationId="{B532EFCE-AEB9-4984-8C2C-5F8A5AC8F37E}"/>
          </ac:picMkLst>
        </pc:picChg>
      </pc:sldChg>
      <pc:sldChg chg="addSp delSp modSp">
        <pc:chgData name="Tey Lin" userId="S::tey.lin@carlsbadca.gov::bd640aa7-e2b6-4968-ba18-6f5f0e324785" providerId="AD" clId="Web-{E7099C02-2DFA-00E4-668D-9A8D94052539}" dt="2022-01-27T23:51:37.687" v="69" actId="1076"/>
        <pc:sldMkLst>
          <pc:docMk/>
          <pc:sldMk cId="2455112224" sldId="260"/>
        </pc:sldMkLst>
        <pc:picChg chg="del">
          <ac:chgData name="Tey Lin" userId="S::tey.lin@carlsbadca.gov::bd640aa7-e2b6-4968-ba18-6f5f0e324785" providerId="AD" clId="Web-{E7099C02-2DFA-00E4-668D-9A8D94052539}" dt="2022-01-27T23:42:19.645" v="34"/>
          <ac:picMkLst>
            <pc:docMk/>
            <pc:sldMk cId="2455112224" sldId="260"/>
            <ac:picMk id="2" creationId="{26CA5F0A-176F-448E-A92A-7B1B930210CD}"/>
          </ac:picMkLst>
        </pc:picChg>
        <pc:picChg chg="del">
          <ac:chgData name="Tey Lin" userId="S::tey.lin@carlsbadca.gov::bd640aa7-e2b6-4968-ba18-6f5f0e324785" providerId="AD" clId="Web-{E7099C02-2DFA-00E4-668D-9A8D94052539}" dt="2022-01-27T23:42:18.723" v="33"/>
          <ac:picMkLst>
            <pc:docMk/>
            <pc:sldMk cId="2455112224" sldId="260"/>
            <ac:picMk id="3" creationId="{DAC259EC-2CBF-4219-90D7-91F33290580F}"/>
          </ac:picMkLst>
        </pc:picChg>
        <pc:picChg chg="add del mod modCrop">
          <ac:chgData name="Tey Lin" userId="S::tey.lin@carlsbadca.gov::bd640aa7-e2b6-4968-ba18-6f5f0e324785" providerId="AD" clId="Web-{E7099C02-2DFA-00E4-668D-9A8D94052539}" dt="2022-01-27T23:44:48.914" v="44"/>
          <ac:picMkLst>
            <pc:docMk/>
            <pc:sldMk cId="2455112224" sldId="260"/>
            <ac:picMk id="4" creationId="{AB4173D9-7B4A-4E48-A2E2-EB0D0AA5F68C}"/>
          </ac:picMkLst>
        </pc:picChg>
        <pc:picChg chg="add del mod">
          <ac:chgData name="Tey Lin" userId="S::tey.lin@carlsbadca.gov::bd640aa7-e2b6-4968-ba18-6f5f0e324785" providerId="AD" clId="Web-{E7099C02-2DFA-00E4-668D-9A8D94052539}" dt="2022-01-27T23:44:47.179" v="43"/>
          <ac:picMkLst>
            <pc:docMk/>
            <pc:sldMk cId="2455112224" sldId="260"/>
            <ac:picMk id="5" creationId="{C0275B1B-2B02-47B7-8586-F85EC5EE6836}"/>
          </ac:picMkLst>
        </pc:picChg>
        <pc:picChg chg="add mod">
          <ac:chgData name="Tey Lin" userId="S::tey.lin@carlsbadca.gov::bd640aa7-e2b6-4968-ba18-6f5f0e324785" providerId="AD" clId="Web-{E7099C02-2DFA-00E4-668D-9A8D94052539}" dt="2022-01-27T23:51:37.687" v="69" actId="1076"/>
          <ac:picMkLst>
            <pc:docMk/>
            <pc:sldMk cId="2455112224" sldId="260"/>
            <ac:picMk id="6" creationId="{31040ED5-664F-45BF-A2F1-01DA4AC292FC}"/>
          </ac:picMkLst>
        </pc:picChg>
        <pc:picChg chg="add del mod">
          <ac:chgData name="Tey Lin" userId="S::tey.lin@carlsbadca.gov::bd640aa7-e2b6-4968-ba18-6f5f0e324785" providerId="AD" clId="Web-{E7099C02-2DFA-00E4-668D-9A8D94052539}" dt="2022-01-27T23:50:03.889" v="62"/>
          <ac:picMkLst>
            <pc:docMk/>
            <pc:sldMk cId="2455112224" sldId="260"/>
            <ac:picMk id="7" creationId="{8C25EF65-8C53-4EC1-A57C-08D0DA287419}"/>
          </ac:picMkLst>
        </pc:picChg>
        <pc:picChg chg="add mod">
          <ac:chgData name="Tey Lin" userId="S::tey.lin@carlsbadca.gov::bd640aa7-e2b6-4968-ba18-6f5f0e324785" providerId="AD" clId="Web-{E7099C02-2DFA-00E4-668D-9A8D94052539}" dt="2022-01-27T23:50:01.092" v="61" actId="1076"/>
          <ac:picMkLst>
            <pc:docMk/>
            <pc:sldMk cId="2455112224" sldId="260"/>
            <ac:picMk id="8" creationId="{3124FA6D-FD76-464B-9A96-4073CDB014EF}"/>
          </ac:picMkLst>
        </pc:picChg>
      </pc:sldChg>
      <pc:sldChg chg="del">
        <pc:chgData name="Tey Lin" userId="S::tey.lin@carlsbadca.gov::bd640aa7-e2b6-4968-ba18-6f5f0e324785" providerId="AD" clId="Web-{E7099C02-2DFA-00E4-668D-9A8D94052539}" dt="2022-01-27T23:46:45.166" v="51"/>
        <pc:sldMkLst>
          <pc:docMk/>
          <pc:sldMk cId="833714378" sldId="261"/>
        </pc:sldMkLst>
      </pc:sldChg>
      <pc:sldChg chg="addSp delSp modSp">
        <pc:chgData name="Tey Lin" userId="S::tey.lin@carlsbadca.gov::bd640aa7-e2b6-4968-ba18-6f5f0e324785" providerId="AD" clId="Web-{E7099C02-2DFA-00E4-668D-9A8D94052539}" dt="2022-01-28T00:08:52.099" v="121" actId="1076"/>
        <pc:sldMkLst>
          <pc:docMk/>
          <pc:sldMk cId="1614135230" sldId="262"/>
        </pc:sldMkLst>
        <pc:picChg chg="del">
          <ac:chgData name="Tey Lin" userId="S::tey.lin@carlsbadca.gov::bd640aa7-e2b6-4968-ba18-6f5f0e324785" providerId="AD" clId="Web-{E7099C02-2DFA-00E4-668D-9A8D94052539}" dt="2022-01-27T23:55:14.754" v="85"/>
          <ac:picMkLst>
            <pc:docMk/>
            <pc:sldMk cId="1614135230" sldId="262"/>
            <ac:picMk id="2" creationId="{34A33BCD-F67E-4E78-9872-392BEB83564E}"/>
          </ac:picMkLst>
        </pc:picChg>
        <pc:picChg chg="del">
          <ac:chgData name="Tey Lin" userId="S::tey.lin@carlsbadca.gov::bd640aa7-e2b6-4968-ba18-6f5f0e324785" providerId="AD" clId="Web-{E7099C02-2DFA-00E4-668D-9A8D94052539}" dt="2022-01-27T23:55:13.707" v="84"/>
          <ac:picMkLst>
            <pc:docMk/>
            <pc:sldMk cId="1614135230" sldId="262"/>
            <ac:picMk id="3" creationId="{3D237120-D8CC-4C04-8591-9D358543EE62}"/>
          </ac:picMkLst>
        </pc:picChg>
        <pc:picChg chg="add mod modCrop">
          <ac:chgData name="Tey Lin" userId="S::tey.lin@carlsbadca.gov::bd640aa7-e2b6-4968-ba18-6f5f0e324785" providerId="AD" clId="Web-{E7099C02-2DFA-00E4-668D-9A8D94052539}" dt="2022-01-28T00:08:00.676" v="119" actId="1076"/>
          <ac:picMkLst>
            <pc:docMk/>
            <pc:sldMk cId="1614135230" sldId="262"/>
            <ac:picMk id="4" creationId="{31DD2B5B-CD78-4C80-AB4C-0D9D1F1D184B}"/>
          </ac:picMkLst>
        </pc:picChg>
        <pc:picChg chg="add mod">
          <ac:chgData name="Tey Lin" userId="S::tey.lin@carlsbadca.gov::bd640aa7-e2b6-4968-ba18-6f5f0e324785" providerId="AD" clId="Web-{E7099C02-2DFA-00E4-668D-9A8D94052539}" dt="2022-01-27T23:56:49.256" v="92" actId="1076"/>
          <ac:picMkLst>
            <pc:docMk/>
            <pc:sldMk cId="1614135230" sldId="262"/>
            <ac:picMk id="5" creationId="{0C838DF5-D57C-4C66-8820-6574716B7A80}"/>
          </ac:picMkLst>
        </pc:picChg>
        <pc:picChg chg="add mod">
          <ac:chgData name="Tey Lin" userId="S::tey.lin@carlsbadca.gov::bd640aa7-e2b6-4968-ba18-6f5f0e324785" providerId="AD" clId="Web-{E7099C02-2DFA-00E4-668D-9A8D94052539}" dt="2022-01-28T00:08:52.099" v="121" actId="1076"/>
          <ac:picMkLst>
            <pc:docMk/>
            <pc:sldMk cId="1614135230" sldId="262"/>
            <ac:picMk id="6" creationId="{C6B8F0DE-8C35-4024-9F02-C1A43B9DA3DF}"/>
          </ac:picMkLst>
        </pc:picChg>
      </pc:sldChg>
      <pc:sldChg chg="addSp delSp modSp">
        <pc:chgData name="Tey Lin" userId="S::tey.lin@carlsbadca.gov::bd640aa7-e2b6-4968-ba18-6f5f0e324785" providerId="AD" clId="Web-{E7099C02-2DFA-00E4-668D-9A8D94052539}" dt="2022-01-28T00:06:28.862" v="112" actId="1076"/>
        <pc:sldMkLst>
          <pc:docMk/>
          <pc:sldMk cId="2750438978" sldId="263"/>
        </pc:sldMkLst>
        <pc:picChg chg="add del mod">
          <ac:chgData name="Tey Lin" userId="S::tey.lin@carlsbadca.gov::bd640aa7-e2b6-4968-ba18-6f5f0e324785" providerId="AD" clId="Web-{E7099C02-2DFA-00E4-668D-9A8D94052539}" dt="2022-01-27T23:53:42.909" v="79"/>
          <ac:picMkLst>
            <pc:docMk/>
            <pc:sldMk cId="2750438978" sldId="263"/>
            <ac:picMk id="3" creationId="{9E8AE39F-4A79-4EC5-B97A-E1354E9FED2E}"/>
          </ac:picMkLst>
        </pc:picChg>
        <pc:picChg chg="del">
          <ac:chgData name="Tey Lin" userId="S::tey.lin@carlsbadca.gov::bd640aa7-e2b6-4968-ba18-6f5f0e324785" providerId="AD" clId="Web-{E7099C02-2DFA-00E4-668D-9A8D94052539}" dt="2022-01-27T23:51:45.500" v="70"/>
          <ac:picMkLst>
            <pc:docMk/>
            <pc:sldMk cId="2750438978" sldId="263"/>
            <ac:picMk id="5" creationId="{7673787F-E35C-4C88-8C03-88EA2667CEFF}"/>
          </ac:picMkLst>
        </pc:picChg>
        <pc:picChg chg="add mod">
          <ac:chgData name="Tey Lin" userId="S::tey.lin@carlsbadca.gov::bd640aa7-e2b6-4968-ba18-6f5f0e324785" providerId="AD" clId="Web-{E7099C02-2DFA-00E4-668D-9A8D94052539}" dt="2022-01-27T23:54:53.379" v="83" actId="1076"/>
          <ac:picMkLst>
            <pc:docMk/>
            <pc:sldMk cId="2750438978" sldId="263"/>
            <ac:picMk id="6" creationId="{BCF8D964-C58D-4E37-9928-DD3A2923D867}"/>
          </ac:picMkLst>
        </pc:picChg>
        <pc:picChg chg="add mod modCrop">
          <ac:chgData name="Tey Lin" userId="S::tey.lin@carlsbadca.gov::bd640aa7-e2b6-4968-ba18-6f5f0e324785" providerId="AD" clId="Web-{E7099C02-2DFA-00E4-668D-9A8D94052539}" dt="2022-01-28T00:06:25.252" v="111" actId="1076"/>
          <ac:picMkLst>
            <pc:docMk/>
            <pc:sldMk cId="2750438978" sldId="263"/>
            <ac:picMk id="7" creationId="{50E714BA-6103-454A-BD1F-5FBC94531A07}"/>
          </ac:picMkLst>
        </pc:picChg>
        <pc:picChg chg="add mod">
          <ac:chgData name="Tey Lin" userId="S::tey.lin@carlsbadca.gov::bd640aa7-e2b6-4968-ba18-6f5f0e324785" providerId="AD" clId="Web-{E7099C02-2DFA-00E4-668D-9A8D94052539}" dt="2022-01-28T00:06:28.862" v="112" actId="1076"/>
          <ac:picMkLst>
            <pc:docMk/>
            <pc:sldMk cId="2750438978" sldId="263"/>
            <ac:picMk id="8" creationId="{9410BBF4-3094-4BD1-AE07-3610C39F6A9B}"/>
          </ac:picMkLst>
        </pc:picChg>
      </pc:sldChg>
      <pc:sldChg chg="delSp del">
        <pc:chgData name="Tey Lin" userId="S::tey.lin@carlsbadca.gov::bd640aa7-e2b6-4968-ba18-6f5f0e324785" providerId="AD" clId="Web-{E7099C02-2DFA-00E4-668D-9A8D94052539}" dt="2022-01-28T00:04:32.594" v="104"/>
        <pc:sldMkLst>
          <pc:docMk/>
          <pc:sldMk cId="1571957273" sldId="264"/>
        </pc:sldMkLst>
        <pc:picChg chg="del">
          <ac:chgData name="Tey Lin" userId="S::tey.lin@carlsbadca.gov::bd640aa7-e2b6-4968-ba18-6f5f0e324785" providerId="AD" clId="Web-{E7099C02-2DFA-00E4-668D-9A8D94052539}" dt="2022-01-27T23:57:04.178" v="96"/>
          <ac:picMkLst>
            <pc:docMk/>
            <pc:sldMk cId="1571957273" sldId="264"/>
            <ac:picMk id="2" creationId="{783D645D-DA95-4858-808E-47245ADE50F2}"/>
          </ac:picMkLst>
        </pc:picChg>
        <pc:picChg chg="del">
          <ac:chgData name="Tey Lin" userId="S::tey.lin@carlsbadca.gov::bd640aa7-e2b6-4968-ba18-6f5f0e324785" providerId="AD" clId="Web-{E7099C02-2DFA-00E4-668D-9A8D94052539}" dt="2022-01-27T23:57:02.788" v="95"/>
          <ac:picMkLst>
            <pc:docMk/>
            <pc:sldMk cId="1571957273" sldId="264"/>
            <ac:picMk id="3" creationId="{5DEF374D-6182-4FB3-8788-3F2052024FED}"/>
          </ac:picMkLst>
        </pc:picChg>
        <pc:picChg chg="del">
          <ac:chgData name="Tey Lin" userId="S::tey.lin@carlsbadca.gov::bd640aa7-e2b6-4968-ba18-6f5f0e324785" providerId="AD" clId="Web-{E7099C02-2DFA-00E4-668D-9A8D94052539}" dt="2022-01-27T23:57:00.538" v="94"/>
          <ac:picMkLst>
            <pc:docMk/>
            <pc:sldMk cId="1571957273" sldId="264"/>
            <ac:picMk id="4" creationId="{140A3DB0-552A-4B8C-B932-2D381347DB45}"/>
          </ac:picMkLst>
        </pc:picChg>
      </pc:sldChg>
      <pc:sldChg chg="delSp del">
        <pc:chgData name="Tey Lin" userId="S::tey.lin@carlsbadca.gov::bd640aa7-e2b6-4968-ba18-6f5f0e324785" providerId="AD" clId="Web-{E7099C02-2DFA-00E4-668D-9A8D94052539}" dt="2022-01-28T00:04:34.984" v="105"/>
        <pc:sldMkLst>
          <pc:docMk/>
          <pc:sldMk cId="3158899925" sldId="265"/>
        </pc:sldMkLst>
        <pc:picChg chg="del">
          <ac:chgData name="Tey Lin" userId="S::tey.lin@carlsbadca.gov::bd640aa7-e2b6-4968-ba18-6f5f0e324785" providerId="AD" clId="Web-{E7099C02-2DFA-00E4-668D-9A8D94052539}" dt="2022-01-27T23:57:11.491" v="97"/>
          <ac:picMkLst>
            <pc:docMk/>
            <pc:sldMk cId="3158899925" sldId="265"/>
            <ac:picMk id="2" creationId="{4792000D-9A72-4494-A29B-34AC354D6CA9}"/>
          </ac:picMkLst>
        </pc:picChg>
      </pc:sldChg>
      <pc:sldChg chg="modSp">
        <pc:chgData name="Tey Lin" userId="S::tey.lin@carlsbadca.gov::bd640aa7-e2b6-4968-ba18-6f5f0e324785" providerId="AD" clId="Web-{E7099C02-2DFA-00E4-668D-9A8D94052539}" dt="2022-01-27T23:57:23.773" v="99" actId="1076"/>
        <pc:sldMkLst>
          <pc:docMk/>
          <pc:sldMk cId="1843729688" sldId="267"/>
        </pc:sldMkLst>
        <pc:picChg chg="mod">
          <ac:chgData name="Tey Lin" userId="S::tey.lin@carlsbadca.gov::bd640aa7-e2b6-4968-ba18-6f5f0e324785" providerId="AD" clId="Web-{E7099C02-2DFA-00E4-668D-9A8D94052539}" dt="2022-01-27T23:57:23.773" v="99" actId="1076"/>
          <ac:picMkLst>
            <pc:docMk/>
            <pc:sldMk cId="1843729688" sldId="267"/>
            <ac:picMk id="3" creationId="{B2C52DCF-860B-4158-8327-3306663155B8}"/>
          </ac:picMkLst>
        </pc:picChg>
      </pc:sldChg>
      <pc:sldChg chg="addSp delSp modSp new del">
        <pc:chgData name="Tey Lin" userId="S::tey.lin@carlsbadca.gov::bd640aa7-e2b6-4968-ba18-6f5f0e324785" providerId="AD" clId="Web-{E7099C02-2DFA-00E4-668D-9A8D94052539}" dt="2022-01-28T00:07:46.551" v="116"/>
        <pc:sldMkLst>
          <pc:docMk/>
          <pc:sldMk cId="1327464326" sldId="268"/>
        </pc:sldMkLst>
        <pc:picChg chg="add del mod">
          <ac:chgData name="Tey Lin" userId="S::tey.lin@carlsbadca.gov::bd640aa7-e2b6-4968-ba18-6f5f0e324785" providerId="AD" clId="Web-{E7099C02-2DFA-00E4-668D-9A8D94052539}" dt="2022-01-28T00:07:40.410" v="115"/>
          <ac:picMkLst>
            <pc:docMk/>
            <pc:sldMk cId="1327464326" sldId="268"/>
            <ac:picMk id="2" creationId="{94549122-66AE-421F-B7EC-B8CDFC54D431}"/>
          </ac:picMkLst>
        </pc:picChg>
      </pc:sldChg>
    </pc:docChg>
  </pc:docChgLst>
  <pc:docChgLst>
    <pc:chgData name="Tey Lin" userId="S::tey.lin@carlsbadca.gov::bd640aa7-e2b6-4968-ba18-6f5f0e324785" providerId="AD" clId="Web-{96C7F32A-5BB5-22D1-D649-6096F9E6ECDC}"/>
    <pc:docChg chg="modSld">
      <pc:chgData name="Tey Lin" userId="S::tey.lin@carlsbadca.gov::bd640aa7-e2b6-4968-ba18-6f5f0e324785" providerId="AD" clId="Web-{96C7F32A-5BB5-22D1-D649-6096F9E6ECDC}" dt="2022-02-01T23:57:43.436" v="20" actId="1076"/>
      <pc:docMkLst>
        <pc:docMk/>
      </pc:docMkLst>
      <pc:sldChg chg="addSp modSp">
        <pc:chgData name="Tey Lin" userId="S::tey.lin@carlsbadca.gov::bd640aa7-e2b6-4968-ba18-6f5f0e324785" providerId="AD" clId="Web-{96C7F32A-5BB5-22D1-D649-6096F9E6ECDC}" dt="2022-02-01T23:52:26.101" v="10" actId="1076"/>
        <pc:sldMkLst>
          <pc:docMk/>
          <pc:sldMk cId="1033547237" sldId="257"/>
        </pc:sldMkLst>
        <pc:spChg chg="add mod">
          <ac:chgData name="Tey Lin" userId="S::tey.lin@carlsbadca.gov::bd640aa7-e2b6-4968-ba18-6f5f0e324785" providerId="AD" clId="Web-{96C7F32A-5BB5-22D1-D649-6096F9E6ECDC}" dt="2022-02-01T23:52:26.101" v="10" actId="1076"/>
          <ac:spMkLst>
            <pc:docMk/>
            <pc:sldMk cId="1033547237" sldId="257"/>
            <ac:spMk id="5" creationId="{31DE00E5-B75B-417C-B605-A9BB679E2341}"/>
          </ac:spMkLst>
        </pc:spChg>
      </pc:sldChg>
      <pc:sldChg chg="addSp modSp">
        <pc:chgData name="Tey Lin" userId="S::tey.lin@carlsbadca.gov::bd640aa7-e2b6-4968-ba18-6f5f0e324785" providerId="AD" clId="Web-{96C7F32A-5BB5-22D1-D649-6096F9E6ECDC}" dt="2022-02-01T23:57:43.436" v="20" actId="1076"/>
        <pc:sldMkLst>
          <pc:docMk/>
          <pc:sldMk cId="1843729688" sldId="267"/>
        </pc:sldMkLst>
        <pc:spChg chg="add mod">
          <ac:chgData name="Tey Lin" userId="S::tey.lin@carlsbadca.gov::bd640aa7-e2b6-4968-ba18-6f5f0e324785" providerId="AD" clId="Web-{96C7F32A-5BB5-22D1-D649-6096F9E6ECDC}" dt="2022-02-01T23:57:43.436" v="20" actId="1076"/>
          <ac:spMkLst>
            <pc:docMk/>
            <pc:sldMk cId="1843729688" sldId="267"/>
            <ac:spMk id="2" creationId="{8C3C6F50-9A13-4900-ADA2-106E5D0AA606}"/>
          </ac:spMkLst>
        </pc:spChg>
      </pc:sldChg>
    </pc:docChg>
  </pc:docChgLst>
  <pc:docChgLst>
    <pc:chgData name="Tey Lin" userId="S::tey.lin@carlsbadca.gov::bd640aa7-e2b6-4968-ba18-6f5f0e324785" providerId="AD" clId="Web-{9482D42D-CFF5-5C9D-5AB7-8130E0C29E2B}"/>
    <pc:docChg chg="sldOrd">
      <pc:chgData name="Tey Lin" userId="S::tey.lin@carlsbadca.gov::bd640aa7-e2b6-4968-ba18-6f5f0e324785" providerId="AD" clId="Web-{9482D42D-CFF5-5C9D-5AB7-8130E0C29E2B}" dt="2022-02-09T23:58:40.522" v="2"/>
      <pc:docMkLst>
        <pc:docMk/>
      </pc:docMkLst>
      <pc:sldChg chg="ord">
        <pc:chgData name="Tey Lin" userId="S::tey.lin@carlsbadca.gov::bd640aa7-e2b6-4968-ba18-6f5f0e324785" providerId="AD" clId="Web-{9482D42D-CFF5-5C9D-5AB7-8130E0C29E2B}" dt="2022-02-09T23:58:27.647" v="0"/>
        <pc:sldMkLst>
          <pc:docMk/>
          <pc:sldMk cId="2948787726" sldId="258"/>
        </pc:sldMkLst>
      </pc:sldChg>
      <pc:sldChg chg="ord">
        <pc:chgData name="Tey Lin" userId="S::tey.lin@carlsbadca.gov::bd640aa7-e2b6-4968-ba18-6f5f0e324785" providerId="AD" clId="Web-{9482D42D-CFF5-5C9D-5AB7-8130E0C29E2B}" dt="2022-02-09T23:58:34.897" v="1"/>
        <pc:sldMkLst>
          <pc:docMk/>
          <pc:sldMk cId="1715456155" sldId="259"/>
        </pc:sldMkLst>
      </pc:sldChg>
      <pc:sldChg chg="ord">
        <pc:chgData name="Tey Lin" userId="S::tey.lin@carlsbadca.gov::bd640aa7-e2b6-4968-ba18-6f5f0e324785" providerId="AD" clId="Web-{9482D42D-CFF5-5C9D-5AB7-8130E0C29E2B}" dt="2022-02-09T23:58:40.522" v="2"/>
        <pc:sldMkLst>
          <pc:docMk/>
          <pc:sldMk cId="2455112224" sldId="260"/>
        </pc:sldMkLst>
      </pc:sldChg>
    </pc:docChg>
  </pc:docChgLst>
  <pc:docChgLst>
    <pc:chgData name="Tey Lin" userId="S::tey.lin@carlsbadca.gov::bd640aa7-e2b6-4968-ba18-6f5f0e324785" providerId="AD" clId="Web-{DD196649-C49E-75C5-3E0E-0B806B2ED3A1}"/>
    <pc:docChg chg="modSld">
      <pc:chgData name="Tey Lin" userId="S::tey.lin@carlsbadca.gov::bd640aa7-e2b6-4968-ba18-6f5f0e324785" providerId="AD" clId="Web-{DD196649-C49E-75C5-3E0E-0B806B2ED3A1}" dt="2022-01-28T00:53:47.759" v="41" actId="1076"/>
      <pc:docMkLst>
        <pc:docMk/>
      </pc:docMkLst>
      <pc:sldChg chg="addSp delSp modSp">
        <pc:chgData name="Tey Lin" userId="S::tey.lin@carlsbadca.gov::bd640aa7-e2b6-4968-ba18-6f5f0e324785" providerId="AD" clId="Web-{DD196649-C49E-75C5-3E0E-0B806B2ED3A1}" dt="2022-01-28T00:49:45.396" v="33" actId="1076"/>
        <pc:sldMkLst>
          <pc:docMk/>
          <pc:sldMk cId="2455112224" sldId="260"/>
        </pc:sldMkLst>
        <pc:picChg chg="add mod">
          <ac:chgData name="Tey Lin" userId="S::tey.lin@carlsbadca.gov::bd640aa7-e2b6-4968-ba18-6f5f0e324785" providerId="AD" clId="Web-{DD196649-C49E-75C5-3E0E-0B806B2ED3A1}" dt="2022-01-28T00:49:26.786" v="30" actId="1076"/>
          <ac:picMkLst>
            <pc:docMk/>
            <pc:sldMk cId="2455112224" sldId="260"/>
            <ac:picMk id="2" creationId="{B05ECE44-0888-4DC5-B97D-4662E33EC1DF}"/>
          </ac:picMkLst>
        </pc:picChg>
        <pc:picChg chg="add mod">
          <ac:chgData name="Tey Lin" userId="S::tey.lin@carlsbadca.gov::bd640aa7-e2b6-4968-ba18-6f5f0e324785" providerId="AD" clId="Web-{DD196649-C49E-75C5-3E0E-0B806B2ED3A1}" dt="2022-01-28T00:49:13.911" v="26" actId="14100"/>
          <ac:picMkLst>
            <pc:docMk/>
            <pc:sldMk cId="2455112224" sldId="260"/>
            <ac:picMk id="3" creationId="{B1C84FAC-8D61-46A2-AFE5-BFC29AB41F11}"/>
          </ac:picMkLst>
        </pc:picChg>
        <pc:picChg chg="add mod modCrop">
          <ac:chgData name="Tey Lin" userId="S::tey.lin@carlsbadca.gov::bd640aa7-e2b6-4968-ba18-6f5f0e324785" providerId="AD" clId="Web-{DD196649-C49E-75C5-3E0E-0B806B2ED3A1}" dt="2022-01-28T00:49:23.474" v="29" actId="1076"/>
          <ac:picMkLst>
            <pc:docMk/>
            <pc:sldMk cId="2455112224" sldId="260"/>
            <ac:picMk id="4" creationId="{4746CC0E-B8BE-42CA-81D2-0CE39261757C}"/>
          </ac:picMkLst>
        </pc:picChg>
        <pc:picChg chg="add mod">
          <ac:chgData name="Tey Lin" userId="S::tey.lin@carlsbadca.gov::bd640aa7-e2b6-4968-ba18-6f5f0e324785" providerId="AD" clId="Web-{DD196649-C49E-75C5-3E0E-0B806B2ED3A1}" dt="2022-01-28T00:49:45.396" v="33" actId="1076"/>
          <ac:picMkLst>
            <pc:docMk/>
            <pc:sldMk cId="2455112224" sldId="260"/>
            <ac:picMk id="5" creationId="{E53A62BC-0877-4E10-AAD3-1F29555DFB7E}"/>
          </ac:picMkLst>
        </pc:picChg>
        <pc:picChg chg="del mod">
          <ac:chgData name="Tey Lin" userId="S::tey.lin@carlsbadca.gov::bd640aa7-e2b6-4968-ba18-6f5f0e324785" providerId="AD" clId="Web-{DD196649-C49E-75C5-3E0E-0B806B2ED3A1}" dt="2022-01-28T00:37:17.933" v="6"/>
          <ac:picMkLst>
            <pc:docMk/>
            <pc:sldMk cId="2455112224" sldId="260"/>
            <ac:picMk id="6" creationId="{31040ED5-664F-45BF-A2F1-01DA4AC292FC}"/>
          </ac:picMkLst>
        </pc:picChg>
        <pc:picChg chg="del mod">
          <ac:chgData name="Tey Lin" userId="S::tey.lin@carlsbadca.gov::bd640aa7-e2b6-4968-ba18-6f5f0e324785" providerId="AD" clId="Web-{DD196649-C49E-75C5-3E0E-0B806B2ED3A1}" dt="2022-01-28T00:36:34.339" v="2"/>
          <ac:picMkLst>
            <pc:docMk/>
            <pc:sldMk cId="2455112224" sldId="260"/>
            <ac:picMk id="8" creationId="{3124FA6D-FD76-464B-9A96-4073CDB014EF}"/>
          </ac:picMkLst>
        </pc:picChg>
      </pc:sldChg>
      <pc:sldChg chg="addSp delSp modSp">
        <pc:chgData name="Tey Lin" userId="S::tey.lin@carlsbadca.gov::bd640aa7-e2b6-4968-ba18-6f5f0e324785" providerId="AD" clId="Web-{DD196649-C49E-75C5-3E0E-0B806B2ED3A1}" dt="2022-01-28T00:53:47.759" v="41" actId="1076"/>
        <pc:sldMkLst>
          <pc:docMk/>
          <pc:sldMk cId="2750438978" sldId="263"/>
        </pc:sldMkLst>
        <pc:picChg chg="add mod modCrop">
          <ac:chgData name="Tey Lin" userId="S::tey.lin@carlsbadca.gov::bd640aa7-e2b6-4968-ba18-6f5f0e324785" providerId="AD" clId="Web-{DD196649-C49E-75C5-3E0E-0B806B2ED3A1}" dt="2022-01-28T00:53:47.759" v="41" actId="1076"/>
          <ac:picMkLst>
            <pc:docMk/>
            <pc:sldMk cId="2750438978" sldId="263"/>
            <ac:picMk id="3" creationId="{9EB217DB-CF0A-4F22-A6A3-7068D211A67E}"/>
          </ac:picMkLst>
        </pc:picChg>
        <pc:picChg chg="del">
          <ac:chgData name="Tey Lin" userId="S::tey.lin@carlsbadca.gov::bd640aa7-e2b6-4968-ba18-6f5f0e324785" providerId="AD" clId="Web-{DD196649-C49E-75C5-3E0E-0B806B2ED3A1}" dt="2022-01-28T00:52:23.304" v="36"/>
          <ac:picMkLst>
            <pc:docMk/>
            <pc:sldMk cId="2750438978" sldId="263"/>
            <ac:picMk id="7" creationId="{50E714BA-6103-454A-BD1F-5FBC94531A07}"/>
          </ac:picMkLst>
        </pc:picChg>
        <pc:picChg chg="mod">
          <ac:chgData name="Tey Lin" userId="S::tey.lin@carlsbadca.gov::bd640aa7-e2b6-4968-ba18-6f5f0e324785" providerId="AD" clId="Web-{DD196649-C49E-75C5-3E0E-0B806B2ED3A1}" dt="2022-01-28T00:52:21.039" v="35" actId="1076"/>
          <ac:picMkLst>
            <pc:docMk/>
            <pc:sldMk cId="2750438978" sldId="263"/>
            <ac:picMk id="8" creationId="{9410BBF4-3094-4BD1-AE07-3610C39F6A9B}"/>
          </ac:picMkLst>
        </pc:picChg>
      </pc:sldChg>
    </pc:docChg>
  </pc:docChgLst>
  <pc:docChgLst>
    <pc:chgData name="Tey Lin" userId="S::tey.lin@carlsbadca.gov::bd640aa7-e2b6-4968-ba18-6f5f0e324785" providerId="AD" clId="Web-{E551345D-2BED-4EA5-80DE-3EEA82CEDEAD}"/>
    <pc:docChg chg="addSld delSld modSld sldOrd">
      <pc:chgData name="Tey Lin" userId="S::tey.lin@carlsbadca.gov::bd640aa7-e2b6-4968-ba18-6f5f0e324785" providerId="AD" clId="Web-{E551345D-2BED-4EA5-80DE-3EEA82CEDEAD}" dt="2022-01-27T21:48:52.021" v="385"/>
      <pc:docMkLst>
        <pc:docMk/>
      </pc:docMkLst>
      <pc:sldChg chg="addSp delSp modSp mod setBg modClrScheme chgLayout">
        <pc:chgData name="Tey Lin" userId="S::tey.lin@carlsbadca.gov::bd640aa7-e2b6-4968-ba18-6f5f0e324785" providerId="AD" clId="Web-{E551345D-2BED-4EA5-80DE-3EEA82CEDEAD}" dt="2022-01-27T21:14:29.457" v="183" actId="1076"/>
        <pc:sldMkLst>
          <pc:docMk/>
          <pc:sldMk cId="109857222" sldId="256"/>
        </pc:sldMkLst>
        <pc:spChg chg="del">
          <ac:chgData name="Tey Lin" userId="S::tey.lin@carlsbadca.gov::bd640aa7-e2b6-4968-ba18-6f5f0e324785" providerId="AD" clId="Web-{E551345D-2BED-4EA5-80DE-3EEA82CEDEAD}" dt="2022-01-27T20:39:03.094" v="0"/>
          <ac:spMkLst>
            <pc:docMk/>
            <pc:sldMk cId="109857222" sldId="256"/>
            <ac:spMk id="2" creationId="{00000000-0000-0000-0000-000000000000}"/>
          </ac:spMkLst>
        </pc:spChg>
        <pc:spChg chg="del">
          <ac:chgData name="Tey Lin" userId="S::tey.lin@carlsbadca.gov::bd640aa7-e2b6-4968-ba18-6f5f0e324785" providerId="AD" clId="Web-{E551345D-2BED-4EA5-80DE-3EEA82CEDEAD}" dt="2022-01-27T20:39:03.094" v="0"/>
          <ac:spMkLst>
            <pc:docMk/>
            <pc:sldMk cId="109857222" sldId="256"/>
            <ac:spMk id="3" creationId="{00000000-0000-0000-0000-000000000000}"/>
          </ac:spMkLst>
        </pc:spChg>
        <pc:spChg chg="add mod">
          <ac:chgData name="Tey Lin" userId="S::tey.lin@carlsbadca.gov::bd640aa7-e2b6-4968-ba18-6f5f0e324785" providerId="AD" clId="Web-{E551345D-2BED-4EA5-80DE-3EEA82CEDEAD}" dt="2022-01-27T21:14:29.457" v="183" actId="1076"/>
          <ac:spMkLst>
            <pc:docMk/>
            <pc:sldMk cId="109857222" sldId="256"/>
            <ac:spMk id="5" creationId="{C5B672FF-700A-4675-A83A-AD147B874AE4}"/>
          </ac:spMkLst>
        </pc:spChg>
        <pc:spChg chg="add">
          <ac:chgData name="Tey Lin" userId="S::tey.lin@carlsbadca.gov::bd640aa7-e2b6-4968-ba18-6f5f0e324785" providerId="AD" clId="Web-{E551345D-2BED-4EA5-80DE-3EEA82CEDEAD}" dt="2022-01-27T20:39:10.844" v="2"/>
          <ac:spMkLst>
            <pc:docMk/>
            <pc:sldMk cId="109857222" sldId="256"/>
            <ac:spMk id="9" creationId="{42A4FC2C-047E-45A5-965D-8E1E3BF09BC6}"/>
          </ac:spMkLst>
        </pc:spChg>
        <pc:picChg chg="add mod">
          <ac:chgData name="Tey Lin" userId="S::tey.lin@carlsbadca.gov::bd640aa7-e2b6-4968-ba18-6f5f0e324785" providerId="AD" clId="Web-{E551345D-2BED-4EA5-80DE-3EEA82CEDEAD}" dt="2022-01-27T20:57:01.604" v="75" actId="1076"/>
          <ac:picMkLst>
            <pc:docMk/>
            <pc:sldMk cId="109857222" sldId="256"/>
            <ac:picMk id="4" creationId="{5D173EEC-3B2C-46FF-85D8-F2675D73BDC6}"/>
          </ac:picMkLst>
        </pc:picChg>
      </pc:sldChg>
      <pc:sldChg chg="addSp modSp new">
        <pc:chgData name="Tey Lin" userId="S::tey.lin@carlsbadca.gov::bd640aa7-e2b6-4968-ba18-6f5f0e324785" providerId="AD" clId="Web-{E551345D-2BED-4EA5-80DE-3EEA82CEDEAD}" dt="2022-01-27T21:41:14.479" v="307" actId="20577"/>
        <pc:sldMkLst>
          <pc:docMk/>
          <pc:sldMk cId="1033547237" sldId="257"/>
        </pc:sldMkLst>
        <pc:spChg chg="add mod">
          <ac:chgData name="Tey Lin" userId="S::tey.lin@carlsbadca.gov::bd640aa7-e2b6-4968-ba18-6f5f0e324785" providerId="AD" clId="Web-{E551345D-2BED-4EA5-80DE-3EEA82CEDEAD}" dt="2022-01-27T21:41:14.479" v="307" actId="20577"/>
          <ac:spMkLst>
            <pc:docMk/>
            <pc:sldMk cId="1033547237" sldId="257"/>
            <ac:spMk id="3" creationId="{C23D134F-9B1C-484F-B9E8-F3BAC42D3BA5}"/>
          </ac:spMkLst>
        </pc:spChg>
        <pc:spChg chg="add mod">
          <ac:chgData name="Tey Lin" userId="S::tey.lin@carlsbadca.gov::bd640aa7-e2b6-4968-ba18-6f5f0e324785" providerId="AD" clId="Web-{E551345D-2BED-4EA5-80DE-3EEA82CEDEAD}" dt="2022-01-27T21:05:31.397" v="122" actId="1076"/>
          <ac:spMkLst>
            <pc:docMk/>
            <pc:sldMk cId="1033547237" sldId="257"/>
            <ac:spMk id="4" creationId="{A4D1542F-E0A1-4F8F-AF9E-3FEEED28C020}"/>
          </ac:spMkLst>
        </pc:spChg>
        <pc:picChg chg="add mod">
          <ac:chgData name="Tey Lin" userId="S::tey.lin@carlsbadca.gov::bd640aa7-e2b6-4968-ba18-6f5f0e324785" providerId="AD" clId="Web-{E551345D-2BED-4EA5-80DE-3EEA82CEDEAD}" dt="2022-01-27T21:04:03.551" v="111" actId="1076"/>
          <ac:picMkLst>
            <pc:docMk/>
            <pc:sldMk cId="1033547237" sldId="257"/>
            <ac:picMk id="2" creationId="{6CE849FB-7700-4C3F-A818-64C0EEA69A32}"/>
          </ac:picMkLst>
        </pc:picChg>
      </pc:sldChg>
      <pc:sldChg chg="addSp modSp new mod setBg">
        <pc:chgData name="Tey Lin" userId="S::tey.lin@carlsbadca.gov::bd640aa7-e2b6-4968-ba18-6f5f0e324785" providerId="AD" clId="Web-{E551345D-2BED-4EA5-80DE-3EEA82CEDEAD}" dt="2022-01-27T21:23:05.422" v="233" actId="1076"/>
        <pc:sldMkLst>
          <pc:docMk/>
          <pc:sldMk cId="2948787726" sldId="258"/>
        </pc:sldMkLst>
        <pc:spChg chg="add mod">
          <ac:chgData name="Tey Lin" userId="S::tey.lin@carlsbadca.gov::bd640aa7-e2b6-4968-ba18-6f5f0e324785" providerId="AD" clId="Web-{E551345D-2BED-4EA5-80DE-3EEA82CEDEAD}" dt="2022-01-27T21:23:05.422" v="233" actId="1076"/>
          <ac:spMkLst>
            <pc:docMk/>
            <pc:sldMk cId="2948787726" sldId="258"/>
            <ac:spMk id="2" creationId="{032FD197-EB27-4303-BB7B-4019547C1BFF}"/>
          </ac:spMkLst>
        </pc:spChg>
        <pc:spChg chg="add mod">
          <ac:chgData name="Tey Lin" userId="S::tey.lin@carlsbadca.gov::bd640aa7-e2b6-4968-ba18-6f5f0e324785" providerId="AD" clId="Web-{E551345D-2BED-4EA5-80DE-3EEA82CEDEAD}" dt="2022-01-27T21:11:27.796" v="154" actId="1076"/>
          <ac:spMkLst>
            <pc:docMk/>
            <pc:sldMk cId="2948787726" sldId="258"/>
            <ac:spMk id="4" creationId="{7D8E69E8-E747-41B1-B235-413826B1359D}"/>
          </ac:spMkLst>
        </pc:spChg>
        <pc:picChg chg="add mod">
          <ac:chgData name="Tey Lin" userId="S::tey.lin@carlsbadca.gov::bd640aa7-e2b6-4968-ba18-6f5f0e324785" providerId="AD" clId="Web-{E551345D-2BED-4EA5-80DE-3EEA82CEDEAD}" dt="2022-01-27T21:11:23.093" v="153" actId="1076"/>
          <ac:picMkLst>
            <pc:docMk/>
            <pc:sldMk cId="2948787726" sldId="258"/>
            <ac:picMk id="3" creationId="{320D6AFD-473A-4C9E-980D-7D44886A3F3B}"/>
          </ac:picMkLst>
        </pc:picChg>
      </pc:sldChg>
      <pc:sldChg chg="addSp delSp modSp new">
        <pc:chgData name="Tey Lin" userId="S::tey.lin@carlsbadca.gov::bd640aa7-e2b6-4968-ba18-6f5f0e324785" providerId="AD" clId="Web-{E551345D-2BED-4EA5-80DE-3EEA82CEDEAD}" dt="2022-01-27T21:17:06.179" v="195" actId="1076"/>
        <pc:sldMkLst>
          <pc:docMk/>
          <pc:sldMk cId="1715456155" sldId="259"/>
        </pc:sldMkLst>
        <pc:picChg chg="add del mod">
          <ac:chgData name="Tey Lin" userId="S::tey.lin@carlsbadca.gov::bd640aa7-e2b6-4968-ba18-6f5f0e324785" providerId="AD" clId="Web-{E551345D-2BED-4EA5-80DE-3EEA82CEDEAD}" dt="2022-01-27T21:15:46.443" v="184"/>
          <ac:picMkLst>
            <pc:docMk/>
            <pc:sldMk cId="1715456155" sldId="259"/>
            <ac:picMk id="2" creationId="{C71B368C-7559-4C57-A163-D7D9CA164115}"/>
          </ac:picMkLst>
        </pc:picChg>
        <pc:picChg chg="add mod">
          <ac:chgData name="Tey Lin" userId="S::tey.lin@carlsbadca.gov::bd640aa7-e2b6-4968-ba18-6f5f0e324785" providerId="AD" clId="Web-{E551345D-2BED-4EA5-80DE-3EEA82CEDEAD}" dt="2022-01-27T21:16:46.913" v="191" actId="1076"/>
          <ac:picMkLst>
            <pc:docMk/>
            <pc:sldMk cId="1715456155" sldId="259"/>
            <ac:picMk id="3" creationId="{516775A4-3A78-4B65-B2D9-2C74A2683A0A}"/>
          </ac:picMkLst>
        </pc:picChg>
        <pc:picChg chg="add mod">
          <ac:chgData name="Tey Lin" userId="S::tey.lin@carlsbadca.gov::bd640aa7-e2b6-4968-ba18-6f5f0e324785" providerId="AD" clId="Web-{E551345D-2BED-4EA5-80DE-3EEA82CEDEAD}" dt="2022-01-27T21:17:06.179" v="195" actId="1076"/>
          <ac:picMkLst>
            <pc:docMk/>
            <pc:sldMk cId="1715456155" sldId="259"/>
            <ac:picMk id="4" creationId="{0C9BE0BF-67E4-4DF6-9231-B17BF27DAC41}"/>
          </ac:picMkLst>
        </pc:picChg>
      </pc:sldChg>
      <pc:sldChg chg="addSp modSp new mod setBg">
        <pc:chgData name="Tey Lin" userId="S::tey.lin@carlsbadca.gov::bd640aa7-e2b6-4968-ba18-6f5f0e324785" providerId="AD" clId="Web-{E551345D-2BED-4EA5-80DE-3EEA82CEDEAD}" dt="2022-01-27T21:20:19.465" v="211" actId="1076"/>
        <pc:sldMkLst>
          <pc:docMk/>
          <pc:sldMk cId="2455112224" sldId="260"/>
        </pc:sldMkLst>
        <pc:picChg chg="add mod ord">
          <ac:chgData name="Tey Lin" userId="S::tey.lin@carlsbadca.gov::bd640aa7-e2b6-4968-ba18-6f5f0e324785" providerId="AD" clId="Web-{E551345D-2BED-4EA5-80DE-3EEA82CEDEAD}" dt="2022-01-27T21:20:19.465" v="211" actId="1076"/>
          <ac:picMkLst>
            <pc:docMk/>
            <pc:sldMk cId="2455112224" sldId="260"/>
            <ac:picMk id="2" creationId="{26CA5F0A-176F-448E-A92A-7B1B930210CD}"/>
          </ac:picMkLst>
        </pc:picChg>
        <pc:picChg chg="add mod">
          <ac:chgData name="Tey Lin" userId="S::tey.lin@carlsbadca.gov::bd640aa7-e2b6-4968-ba18-6f5f0e324785" providerId="AD" clId="Web-{E551345D-2BED-4EA5-80DE-3EEA82CEDEAD}" dt="2022-01-27T21:20:07.949" v="208" actId="1076"/>
          <ac:picMkLst>
            <pc:docMk/>
            <pc:sldMk cId="2455112224" sldId="260"/>
            <ac:picMk id="3" creationId="{DAC259EC-2CBF-4219-90D7-91F33290580F}"/>
          </ac:picMkLst>
        </pc:picChg>
      </pc:sldChg>
      <pc:sldChg chg="addSp modSp new">
        <pc:chgData name="Tey Lin" userId="S::tey.lin@carlsbadca.gov::bd640aa7-e2b6-4968-ba18-6f5f0e324785" providerId="AD" clId="Web-{E551345D-2BED-4EA5-80DE-3EEA82CEDEAD}" dt="2022-01-27T21:19:14.776" v="205" actId="1076"/>
        <pc:sldMkLst>
          <pc:docMk/>
          <pc:sldMk cId="833714378" sldId="261"/>
        </pc:sldMkLst>
        <pc:picChg chg="add mod">
          <ac:chgData name="Tey Lin" userId="S::tey.lin@carlsbadca.gov::bd640aa7-e2b6-4968-ba18-6f5f0e324785" providerId="AD" clId="Web-{E551345D-2BED-4EA5-80DE-3EEA82CEDEAD}" dt="2022-01-27T21:19:06.260" v="202" actId="1076"/>
          <ac:picMkLst>
            <pc:docMk/>
            <pc:sldMk cId="833714378" sldId="261"/>
            <ac:picMk id="2" creationId="{1A1A21F0-DEAA-4168-899B-1F088D019FB2}"/>
          </ac:picMkLst>
        </pc:picChg>
        <pc:picChg chg="add mod">
          <ac:chgData name="Tey Lin" userId="S::tey.lin@carlsbadca.gov::bd640aa7-e2b6-4968-ba18-6f5f0e324785" providerId="AD" clId="Web-{E551345D-2BED-4EA5-80DE-3EEA82CEDEAD}" dt="2022-01-27T21:19:14.776" v="205" actId="1076"/>
          <ac:picMkLst>
            <pc:docMk/>
            <pc:sldMk cId="833714378" sldId="261"/>
            <ac:picMk id="3" creationId="{7550D85E-A724-43A4-9E23-77213E16879E}"/>
          </ac:picMkLst>
        </pc:picChg>
      </pc:sldChg>
      <pc:sldChg chg="addSp modSp new mod setBg">
        <pc:chgData name="Tey Lin" userId="S::tey.lin@carlsbadca.gov::bd640aa7-e2b6-4968-ba18-6f5f0e324785" providerId="AD" clId="Web-{E551345D-2BED-4EA5-80DE-3EEA82CEDEAD}" dt="2022-01-27T21:24:31.627" v="241"/>
        <pc:sldMkLst>
          <pc:docMk/>
          <pc:sldMk cId="1614135230" sldId="262"/>
        </pc:sldMkLst>
        <pc:picChg chg="add mod">
          <ac:chgData name="Tey Lin" userId="S::tey.lin@carlsbadca.gov::bd640aa7-e2b6-4968-ba18-6f5f0e324785" providerId="AD" clId="Web-{E551345D-2BED-4EA5-80DE-3EEA82CEDEAD}" dt="2022-01-27T21:24:31.627" v="241"/>
          <ac:picMkLst>
            <pc:docMk/>
            <pc:sldMk cId="1614135230" sldId="262"/>
            <ac:picMk id="2" creationId="{34A33BCD-F67E-4E78-9872-392BEB83564E}"/>
          </ac:picMkLst>
        </pc:picChg>
        <pc:picChg chg="add mod">
          <ac:chgData name="Tey Lin" userId="S::tey.lin@carlsbadca.gov::bd640aa7-e2b6-4968-ba18-6f5f0e324785" providerId="AD" clId="Web-{E551345D-2BED-4EA5-80DE-3EEA82CEDEAD}" dt="2022-01-27T21:24:31.627" v="241"/>
          <ac:picMkLst>
            <pc:docMk/>
            <pc:sldMk cId="1614135230" sldId="262"/>
            <ac:picMk id="3" creationId="{3D237120-D8CC-4C04-8591-9D358543EE62}"/>
          </ac:picMkLst>
        </pc:picChg>
      </pc:sldChg>
      <pc:sldChg chg="addSp delSp modSp add ord replId">
        <pc:chgData name="Tey Lin" userId="S::tey.lin@carlsbadca.gov::bd640aa7-e2b6-4968-ba18-6f5f0e324785" providerId="AD" clId="Web-{E551345D-2BED-4EA5-80DE-3EEA82CEDEAD}" dt="2022-01-27T21:42:32.934" v="309" actId="20577"/>
        <pc:sldMkLst>
          <pc:docMk/>
          <pc:sldMk cId="2750438978" sldId="263"/>
        </pc:sldMkLst>
        <pc:spChg chg="mod">
          <ac:chgData name="Tey Lin" userId="S::tey.lin@carlsbadca.gov::bd640aa7-e2b6-4968-ba18-6f5f0e324785" providerId="AD" clId="Web-{E551345D-2BED-4EA5-80DE-3EEA82CEDEAD}" dt="2022-01-27T21:22:51.468" v="232" actId="1076"/>
          <ac:spMkLst>
            <pc:docMk/>
            <pc:sldMk cId="2750438978" sldId="263"/>
            <ac:spMk id="2" creationId="{032FD197-EB27-4303-BB7B-4019547C1BFF}"/>
          </ac:spMkLst>
        </pc:spChg>
        <pc:spChg chg="mod">
          <ac:chgData name="Tey Lin" userId="S::tey.lin@carlsbadca.gov::bd640aa7-e2b6-4968-ba18-6f5f0e324785" providerId="AD" clId="Web-{E551345D-2BED-4EA5-80DE-3EEA82CEDEAD}" dt="2022-01-27T21:42:32.934" v="309" actId="20577"/>
          <ac:spMkLst>
            <pc:docMk/>
            <pc:sldMk cId="2750438978" sldId="263"/>
            <ac:spMk id="4" creationId="{7D8E69E8-E747-41B1-B235-413826B1359D}"/>
          </ac:spMkLst>
        </pc:spChg>
        <pc:picChg chg="del">
          <ac:chgData name="Tey Lin" userId="S::tey.lin@carlsbadca.gov::bd640aa7-e2b6-4968-ba18-6f5f0e324785" providerId="AD" clId="Web-{E551345D-2BED-4EA5-80DE-3EEA82CEDEAD}" dt="2022-01-27T21:22:11.577" v="227"/>
          <ac:picMkLst>
            <pc:docMk/>
            <pc:sldMk cId="2750438978" sldId="263"/>
            <ac:picMk id="3" creationId="{320D6AFD-473A-4C9E-980D-7D44886A3F3B}"/>
          </ac:picMkLst>
        </pc:picChg>
        <pc:picChg chg="add mod">
          <ac:chgData name="Tey Lin" userId="S::tey.lin@carlsbadca.gov::bd640aa7-e2b6-4968-ba18-6f5f0e324785" providerId="AD" clId="Web-{E551345D-2BED-4EA5-80DE-3EEA82CEDEAD}" dt="2022-01-27T21:23:46.220" v="237" actId="1076"/>
          <ac:picMkLst>
            <pc:docMk/>
            <pc:sldMk cId="2750438978" sldId="263"/>
            <ac:picMk id="5" creationId="{7673787F-E35C-4C88-8C03-88EA2667CEFF}"/>
          </ac:picMkLst>
        </pc:picChg>
      </pc:sldChg>
      <pc:sldChg chg="addSp modSp new mod setBg">
        <pc:chgData name="Tey Lin" userId="S::tey.lin@carlsbadca.gov::bd640aa7-e2b6-4968-ba18-6f5f0e324785" providerId="AD" clId="Web-{E551345D-2BED-4EA5-80DE-3EEA82CEDEAD}" dt="2022-01-27T21:27:38.631" v="259"/>
        <pc:sldMkLst>
          <pc:docMk/>
          <pc:sldMk cId="1571957273" sldId="264"/>
        </pc:sldMkLst>
        <pc:spChg chg="add">
          <ac:chgData name="Tey Lin" userId="S::tey.lin@carlsbadca.gov::bd640aa7-e2b6-4968-ba18-6f5f0e324785" providerId="AD" clId="Web-{E551345D-2BED-4EA5-80DE-3EEA82CEDEAD}" dt="2022-01-27T21:27:38.631" v="259"/>
          <ac:spMkLst>
            <pc:docMk/>
            <pc:sldMk cId="1571957273" sldId="264"/>
            <ac:spMk id="9" creationId="{42A4FC2C-047E-45A5-965D-8E1E3BF09BC6}"/>
          </ac:spMkLst>
        </pc:spChg>
        <pc:picChg chg="add mod">
          <ac:chgData name="Tey Lin" userId="S::tey.lin@carlsbadca.gov::bd640aa7-e2b6-4968-ba18-6f5f0e324785" providerId="AD" clId="Web-{E551345D-2BED-4EA5-80DE-3EEA82CEDEAD}" dt="2022-01-27T21:27:38.631" v="259"/>
          <ac:picMkLst>
            <pc:docMk/>
            <pc:sldMk cId="1571957273" sldId="264"/>
            <ac:picMk id="2" creationId="{783D645D-DA95-4858-808E-47245ADE50F2}"/>
          </ac:picMkLst>
        </pc:picChg>
        <pc:picChg chg="add mod">
          <ac:chgData name="Tey Lin" userId="S::tey.lin@carlsbadca.gov::bd640aa7-e2b6-4968-ba18-6f5f0e324785" providerId="AD" clId="Web-{E551345D-2BED-4EA5-80DE-3EEA82CEDEAD}" dt="2022-01-27T21:27:38.631" v="259"/>
          <ac:picMkLst>
            <pc:docMk/>
            <pc:sldMk cId="1571957273" sldId="264"/>
            <ac:picMk id="3" creationId="{5DEF374D-6182-4FB3-8788-3F2052024FED}"/>
          </ac:picMkLst>
        </pc:picChg>
        <pc:picChg chg="add mod ord">
          <ac:chgData name="Tey Lin" userId="S::tey.lin@carlsbadca.gov::bd640aa7-e2b6-4968-ba18-6f5f0e324785" providerId="AD" clId="Web-{E551345D-2BED-4EA5-80DE-3EEA82CEDEAD}" dt="2022-01-27T21:27:38.631" v="259"/>
          <ac:picMkLst>
            <pc:docMk/>
            <pc:sldMk cId="1571957273" sldId="264"/>
            <ac:picMk id="4" creationId="{140A3DB0-552A-4B8C-B932-2D381347DB45}"/>
          </ac:picMkLst>
        </pc:picChg>
      </pc:sldChg>
      <pc:sldChg chg="addSp modSp new">
        <pc:chgData name="Tey Lin" userId="S::tey.lin@carlsbadca.gov::bd640aa7-e2b6-4968-ba18-6f5f0e324785" providerId="AD" clId="Web-{E551345D-2BED-4EA5-80DE-3EEA82CEDEAD}" dt="2022-01-27T21:28:18.414" v="264" actId="14100"/>
        <pc:sldMkLst>
          <pc:docMk/>
          <pc:sldMk cId="3158899925" sldId="265"/>
        </pc:sldMkLst>
        <pc:picChg chg="add mod">
          <ac:chgData name="Tey Lin" userId="S::tey.lin@carlsbadca.gov::bd640aa7-e2b6-4968-ba18-6f5f0e324785" providerId="AD" clId="Web-{E551345D-2BED-4EA5-80DE-3EEA82CEDEAD}" dt="2022-01-27T21:28:18.414" v="264" actId="14100"/>
          <ac:picMkLst>
            <pc:docMk/>
            <pc:sldMk cId="3158899925" sldId="265"/>
            <ac:picMk id="2" creationId="{4792000D-9A72-4494-A29B-34AC354D6CA9}"/>
          </ac:picMkLst>
        </pc:picChg>
      </pc:sldChg>
      <pc:sldChg chg="addSp delSp modSp new del mod setBg">
        <pc:chgData name="Tey Lin" userId="S::tey.lin@carlsbadca.gov::bd640aa7-e2b6-4968-ba18-6f5f0e324785" providerId="AD" clId="Web-{E551345D-2BED-4EA5-80DE-3EEA82CEDEAD}" dt="2022-01-27T21:48:52.021" v="385"/>
        <pc:sldMkLst>
          <pc:docMk/>
          <pc:sldMk cId="1258752678" sldId="266"/>
        </pc:sldMkLst>
        <pc:spChg chg="add mod ord">
          <ac:chgData name="Tey Lin" userId="S::tey.lin@carlsbadca.gov::bd640aa7-e2b6-4968-ba18-6f5f0e324785" providerId="AD" clId="Web-{E551345D-2BED-4EA5-80DE-3EEA82CEDEAD}" dt="2022-01-27T21:40:03.540" v="306"/>
          <ac:spMkLst>
            <pc:docMk/>
            <pc:sldMk cId="1258752678" sldId="266"/>
            <ac:spMk id="2" creationId="{7AB2695B-D746-4583-A562-26AEA53C3952}"/>
          </ac:spMkLst>
        </pc:spChg>
        <pc:spChg chg="add del">
          <ac:chgData name="Tey Lin" userId="S::tey.lin@carlsbadca.gov::bd640aa7-e2b6-4968-ba18-6f5f0e324785" providerId="AD" clId="Web-{E551345D-2BED-4EA5-80DE-3EEA82CEDEAD}" dt="2022-01-27T21:40:03.540" v="306"/>
          <ac:spMkLst>
            <pc:docMk/>
            <pc:sldMk cId="1258752678" sldId="266"/>
            <ac:spMk id="9" creationId="{911BE883-46B4-412C-B6C3-88A2FF74BECF}"/>
          </ac:spMkLst>
        </pc:spChg>
        <pc:spChg chg="add del">
          <ac:chgData name="Tey Lin" userId="S::tey.lin@carlsbadca.gov::bd640aa7-e2b6-4968-ba18-6f5f0e324785" providerId="AD" clId="Web-{E551345D-2BED-4EA5-80DE-3EEA82CEDEAD}" dt="2022-01-27T21:40:03.540" v="306"/>
          <ac:spMkLst>
            <pc:docMk/>
            <pc:sldMk cId="1258752678" sldId="266"/>
            <ac:spMk id="11" creationId="{577D1452-F0B7-431E-9A24-D3F7103D8510}"/>
          </ac:spMkLst>
        </pc:spChg>
        <pc:spChg chg="add del">
          <ac:chgData name="Tey Lin" userId="S::tey.lin@carlsbadca.gov::bd640aa7-e2b6-4968-ba18-6f5f0e324785" providerId="AD" clId="Web-{E551345D-2BED-4EA5-80DE-3EEA82CEDEAD}" dt="2022-01-27T21:40:03.540" v="306"/>
          <ac:spMkLst>
            <pc:docMk/>
            <pc:sldMk cId="1258752678" sldId="266"/>
            <ac:spMk id="13" creationId="{A660F4F9-5DF5-4F15-BE6A-CD8648BB1148}"/>
          </ac:spMkLst>
        </pc:spChg>
        <pc:spChg chg="add">
          <ac:chgData name="Tey Lin" userId="S::tey.lin@carlsbadca.gov::bd640aa7-e2b6-4968-ba18-6f5f0e324785" providerId="AD" clId="Web-{E551345D-2BED-4EA5-80DE-3EEA82CEDEAD}" dt="2022-01-27T21:40:03.540" v="306"/>
          <ac:spMkLst>
            <pc:docMk/>
            <pc:sldMk cId="1258752678" sldId="266"/>
            <ac:spMk id="18" creationId="{12609869-9E80-471B-A487-A53288E0E791}"/>
          </ac:spMkLst>
        </pc:spChg>
        <pc:spChg chg="add">
          <ac:chgData name="Tey Lin" userId="S::tey.lin@carlsbadca.gov::bd640aa7-e2b6-4968-ba18-6f5f0e324785" providerId="AD" clId="Web-{E551345D-2BED-4EA5-80DE-3EEA82CEDEAD}" dt="2022-01-27T21:40:03.540" v="306"/>
          <ac:spMkLst>
            <pc:docMk/>
            <pc:sldMk cId="1258752678" sldId="266"/>
            <ac:spMk id="20" creationId="{7004738A-9D34-43E8-97D2-CA0EED4F8BE0}"/>
          </ac:spMkLst>
        </pc:spChg>
        <pc:spChg chg="add">
          <ac:chgData name="Tey Lin" userId="S::tey.lin@carlsbadca.gov::bd640aa7-e2b6-4968-ba18-6f5f0e324785" providerId="AD" clId="Web-{E551345D-2BED-4EA5-80DE-3EEA82CEDEAD}" dt="2022-01-27T21:40:03.540" v="306"/>
          <ac:spMkLst>
            <pc:docMk/>
            <pc:sldMk cId="1258752678" sldId="266"/>
            <ac:spMk id="22" creationId="{B8B8D07F-F13E-443E-BA68-2D26672D76B9}"/>
          </ac:spMkLst>
        </pc:spChg>
        <pc:spChg chg="add">
          <ac:chgData name="Tey Lin" userId="S::tey.lin@carlsbadca.gov::bd640aa7-e2b6-4968-ba18-6f5f0e324785" providerId="AD" clId="Web-{E551345D-2BED-4EA5-80DE-3EEA82CEDEAD}" dt="2022-01-27T21:40:03.540" v="306"/>
          <ac:spMkLst>
            <pc:docMk/>
            <pc:sldMk cId="1258752678" sldId="266"/>
            <ac:spMk id="24" creationId="{2813A4FA-24A5-41ED-A534-3807D1B2F344}"/>
          </ac:spMkLst>
        </pc:spChg>
        <pc:spChg chg="add">
          <ac:chgData name="Tey Lin" userId="S::tey.lin@carlsbadca.gov::bd640aa7-e2b6-4968-ba18-6f5f0e324785" providerId="AD" clId="Web-{E551345D-2BED-4EA5-80DE-3EEA82CEDEAD}" dt="2022-01-27T21:40:03.540" v="306"/>
          <ac:spMkLst>
            <pc:docMk/>
            <pc:sldMk cId="1258752678" sldId="266"/>
            <ac:spMk id="26" creationId="{C3944F27-CA70-4E84-A51A-E6BF89558979}"/>
          </ac:spMkLst>
        </pc:spChg>
        <pc:picChg chg="add del mod modCrop">
          <ac:chgData name="Tey Lin" userId="S::tey.lin@carlsbadca.gov::bd640aa7-e2b6-4968-ba18-6f5f0e324785" providerId="AD" clId="Web-{E551345D-2BED-4EA5-80DE-3EEA82CEDEAD}" dt="2022-01-27T21:35:54.065" v="288"/>
          <ac:picMkLst>
            <pc:docMk/>
            <pc:sldMk cId="1258752678" sldId="266"/>
            <ac:picMk id="3" creationId="{509FC69F-E5F2-40E2-A3A5-5BCC3FB775F0}"/>
          </ac:picMkLst>
        </pc:picChg>
        <pc:picChg chg="add mod ord">
          <ac:chgData name="Tey Lin" userId="S::tey.lin@carlsbadca.gov::bd640aa7-e2b6-4968-ba18-6f5f0e324785" providerId="AD" clId="Web-{E551345D-2BED-4EA5-80DE-3EEA82CEDEAD}" dt="2022-01-27T21:40:03.540" v="306"/>
          <ac:picMkLst>
            <pc:docMk/>
            <pc:sldMk cId="1258752678" sldId="266"/>
            <ac:picMk id="4" creationId="{3DA491C0-B84A-4AD8-AE3C-29B3D3045804}"/>
          </ac:picMkLst>
        </pc:picChg>
      </pc:sldChg>
      <pc:sldChg chg="addSp modSp new">
        <pc:chgData name="Tey Lin" userId="S::tey.lin@carlsbadca.gov::bd640aa7-e2b6-4968-ba18-6f5f0e324785" providerId="AD" clId="Web-{E551345D-2BED-4EA5-80DE-3EEA82CEDEAD}" dt="2022-01-27T21:48:47.630" v="384" actId="20577"/>
        <pc:sldMkLst>
          <pc:docMk/>
          <pc:sldMk cId="1843729688" sldId="267"/>
        </pc:sldMkLst>
        <pc:spChg chg="add mod">
          <ac:chgData name="Tey Lin" userId="S::tey.lin@carlsbadca.gov::bd640aa7-e2b6-4968-ba18-6f5f0e324785" providerId="AD" clId="Web-{E551345D-2BED-4EA5-80DE-3EEA82CEDEAD}" dt="2022-01-27T21:48:47.630" v="384" actId="20577"/>
          <ac:spMkLst>
            <pc:docMk/>
            <pc:sldMk cId="1843729688" sldId="267"/>
            <ac:spMk id="4" creationId="{E983D215-0655-459E-9090-4D46148E1D45}"/>
          </ac:spMkLst>
        </pc:spChg>
        <pc:picChg chg="add mod">
          <ac:chgData name="Tey Lin" userId="S::tey.lin@carlsbadca.gov::bd640aa7-e2b6-4968-ba18-6f5f0e324785" providerId="AD" clId="Web-{E551345D-2BED-4EA5-80DE-3EEA82CEDEAD}" dt="2022-01-27T21:43:26.310" v="314"/>
          <ac:picMkLst>
            <pc:docMk/>
            <pc:sldMk cId="1843729688" sldId="267"/>
            <ac:picMk id="3" creationId="{B2C52DCF-860B-4158-8327-3306663155B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hyperlink" Target="https://anpfotos.com/"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a:extLst>
              <a:ext uri="{FF2B5EF4-FFF2-40B4-BE49-F238E27FC236}">
                <a16:creationId xmlns:a16="http://schemas.microsoft.com/office/drawing/2014/main" id="{5D173EEC-3B2C-46FF-85D8-F2675D73BDC6}"/>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C5B672FF-700A-4675-A83A-AD147B874AE4}"/>
              </a:ext>
            </a:extLst>
          </p:cNvPr>
          <p:cNvSpPr txBox="1"/>
          <p:nvPr/>
        </p:nvSpPr>
        <p:spPr>
          <a:xfrm>
            <a:off x="1386490" y="918733"/>
            <a:ext cx="9432411"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a:solidFill>
                  <a:srgbClr val="002060"/>
                </a:solidFill>
              </a:rPr>
              <a:t>Three Part Art Program</a:t>
            </a:r>
            <a:endParaRPr lang="en-US" sz="4800">
              <a:solidFill>
                <a:srgbClr val="002060"/>
              </a:solidFill>
              <a:cs typeface="Calibri"/>
            </a:endParaRPr>
          </a:p>
          <a:p>
            <a:pPr algn="ctr"/>
            <a:r>
              <a:rPr lang="en-US" sz="4800">
                <a:solidFill>
                  <a:srgbClr val="002060"/>
                </a:solidFill>
                <a:cs typeface="Calibri"/>
              </a:rPr>
              <a:t>Grades 6-8</a:t>
            </a:r>
          </a:p>
          <a:p>
            <a:pPr algn="ctr"/>
            <a:r>
              <a:rPr lang="en-US" sz="3200">
                <a:solidFill>
                  <a:schemeClr val="accent5"/>
                </a:solidFill>
                <a:cs typeface="Calibri"/>
              </a:rPr>
              <a:t>William D. Cannon Art Gallery Exhibit:</a:t>
            </a:r>
          </a:p>
          <a:p>
            <a:pPr algn="ctr"/>
            <a:r>
              <a:rPr lang="en-US" sz="3200" i="1">
                <a:solidFill>
                  <a:srgbClr val="274A10"/>
                </a:solidFill>
                <a:ea typeface="+mn-lt"/>
                <a:cs typeface="+mn-lt"/>
              </a:rPr>
              <a:t>Reimagined: The Artist’s Book</a:t>
            </a:r>
            <a:r>
              <a:rPr lang="en-US" sz="3200">
                <a:solidFill>
                  <a:srgbClr val="274A10"/>
                </a:solidFill>
                <a:ea typeface="+mn-lt"/>
                <a:cs typeface="+mn-lt"/>
              </a:rPr>
              <a:t> Feb. 26 – May 14, 2022</a:t>
            </a:r>
            <a:endParaRPr lang="en-US" sz="3200">
              <a:solidFill>
                <a:srgbClr val="274A10"/>
              </a:solidFill>
              <a:cs typeface="Calibri" panose="020F0502020204030204"/>
            </a:endParaRPr>
          </a:p>
          <a:p>
            <a:pPr algn="ctr"/>
            <a:endParaRPr lang="en-US" sz="3200">
              <a:solidFill>
                <a:srgbClr val="274A10"/>
              </a:solidFill>
              <a:cs typeface="Calibri" panose="020F0502020204030204"/>
            </a:endParaRPr>
          </a:p>
          <a:p>
            <a:pPr algn="ctr"/>
            <a:r>
              <a:rPr lang="en-US" sz="4800">
                <a:ea typeface="+mn-lt"/>
                <a:cs typeface="+mn-lt"/>
              </a:rPr>
              <a:t>Inspiration Artist: </a:t>
            </a:r>
            <a:r>
              <a:rPr lang="en-US" sz="4800">
                <a:solidFill>
                  <a:srgbClr val="1B5B70"/>
                </a:solidFill>
                <a:ea typeface="+mn-lt"/>
                <a:cs typeface="+mn-lt"/>
              </a:rPr>
              <a:t>Amandine Nabarra</a:t>
            </a:r>
            <a:endParaRPr lang="en-US" sz="4800"/>
          </a:p>
          <a:p>
            <a:pPr algn="ctr"/>
            <a:endParaRPr lang="en-US" sz="3200">
              <a:solidFill>
                <a:srgbClr val="274A10"/>
              </a:solidFill>
              <a:cs typeface="Calibri" panose="020F0502020204030204"/>
            </a:endParaRPr>
          </a:p>
          <a:p>
            <a:endParaRPr lang="en-US" sz="4800" i="1">
              <a:solidFill>
                <a:schemeClr val="accent5"/>
              </a:solidFill>
              <a:cs typeface="Calibri"/>
            </a:endParaRPr>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CE849FB-7700-4C3F-A818-64C0EEA69A32}"/>
              </a:ext>
            </a:extLst>
          </p:cNvPr>
          <p:cNvPicPr>
            <a:picLocks noChangeAspect="1"/>
          </p:cNvPicPr>
          <p:nvPr/>
        </p:nvPicPr>
        <p:blipFill>
          <a:blip r:embed="rId2"/>
          <a:stretch>
            <a:fillRect/>
          </a:stretch>
        </p:blipFill>
        <p:spPr>
          <a:xfrm>
            <a:off x="7010658" y="1861373"/>
            <a:ext cx="3147306" cy="2566510"/>
          </a:xfrm>
          <a:prstGeom prst="rect">
            <a:avLst/>
          </a:prstGeom>
        </p:spPr>
      </p:pic>
      <p:sp>
        <p:nvSpPr>
          <p:cNvPr id="3" name="TextBox 2">
            <a:extLst>
              <a:ext uri="{FF2B5EF4-FFF2-40B4-BE49-F238E27FC236}">
                <a16:creationId xmlns:a16="http://schemas.microsoft.com/office/drawing/2014/main" id="{C23D134F-9B1C-484F-B9E8-F3BAC42D3BA5}"/>
              </a:ext>
            </a:extLst>
          </p:cNvPr>
          <p:cNvSpPr txBox="1"/>
          <p:nvPr/>
        </p:nvSpPr>
        <p:spPr>
          <a:xfrm>
            <a:off x="2035834" y="2150853"/>
            <a:ext cx="4125480"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i="1">
                <a:solidFill>
                  <a:srgbClr val="1B5B70"/>
                </a:solidFill>
                <a:ea typeface="+mn-lt"/>
                <a:cs typeface="+mn-lt"/>
              </a:rPr>
              <a:t>I love to give presentations to inspire my audience to create their own art projects because I know how it feels to repress one’s calling. I explain how hard and yet exciting the art journey is. I share tips to stay focused and I encourage listeners to think big. </a:t>
            </a:r>
            <a:r>
              <a:rPr lang="en-US" sz="2000">
                <a:solidFill>
                  <a:srgbClr val="1B5B70"/>
                </a:solidFill>
                <a:ea typeface="+mn-lt"/>
                <a:cs typeface="+mn-lt"/>
              </a:rPr>
              <a:t>- </a:t>
            </a:r>
            <a:r>
              <a:rPr lang="en-US" sz="2000">
                <a:ea typeface="+mn-lt"/>
                <a:cs typeface="+mn-lt"/>
              </a:rPr>
              <a:t>Amandine Nabarra</a:t>
            </a:r>
          </a:p>
        </p:txBody>
      </p:sp>
      <p:sp>
        <p:nvSpPr>
          <p:cNvPr id="4" name="TextBox 3">
            <a:extLst>
              <a:ext uri="{FF2B5EF4-FFF2-40B4-BE49-F238E27FC236}">
                <a16:creationId xmlns:a16="http://schemas.microsoft.com/office/drawing/2014/main" id="{A4D1542F-E0A1-4F8F-AF9E-3FEEED28C020}"/>
              </a:ext>
            </a:extLst>
          </p:cNvPr>
          <p:cNvSpPr txBox="1"/>
          <p:nvPr/>
        </p:nvSpPr>
        <p:spPr>
          <a:xfrm>
            <a:off x="2523765" y="985388"/>
            <a:ext cx="715704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t>Inspiration Artist: </a:t>
            </a:r>
            <a:r>
              <a:rPr lang="en-US" sz="3600">
                <a:solidFill>
                  <a:srgbClr val="1B5B70"/>
                </a:solidFill>
              </a:rPr>
              <a:t>Amandine Nabarra</a:t>
            </a:r>
            <a:endParaRPr lang="en-US" sz="3600">
              <a:solidFill>
                <a:srgbClr val="1B5B70"/>
              </a:solidFill>
              <a:cs typeface="Calibri"/>
            </a:endParaRPr>
          </a:p>
        </p:txBody>
      </p:sp>
      <p:sp>
        <p:nvSpPr>
          <p:cNvPr id="5" name="TextBox 4">
            <a:extLst>
              <a:ext uri="{FF2B5EF4-FFF2-40B4-BE49-F238E27FC236}">
                <a16:creationId xmlns:a16="http://schemas.microsoft.com/office/drawing/2014/main" id="{31DE00E5-B75B-417C-B605-A9BB679E2341}"/>
              </a:ext>
            </a:extLst>
          </p:cNvPr>
          <p:cNvSpPr txBox="1"/>
          <p:nvPr/>
        </p:nvSpPr>
        <p:spPr>
          <a:xfrm>
            <a:off x="8781803" y="4368139"/>
            <a:ext cx="2743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t>Photo by OC Art Blog</a:t>
            </a:r>
          </a:p>
        </p:txBody>
      </p:sp>
    </p:spTree>
    <p:extLst>
      <p:ext uri="{BB962C8B-B14F-4D97-AF65-F5344CB8AC3E}">
        <p14:creationId xmlns:p14="http://schemas.microsoft.com/office/powerpoint/2010/main" val="1033547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2FD197-EB27-4303-BB7B-4019547C1BFF}"/>
              </a:ext>
            </a:extLst>
          </p:cNvPr>
          <p:cNvSpPr txBox="1"/>
          <p:nvPr/>
        </p:nvSpPr>
        <p:spPr>
          <a:xfrm>
            <a:off x="596948" y="1556778"/>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r>
              <a:rPr lang="en-US" sz="3200" b="1" i="1">
                <a:solidFill>
                  <a:schemeClr val="bg1"/>
                </a:solidFill>
                <a:latin typeface="+mj-lt"/>
                <a:ea typeface="+mj-ea"/>
                <a:cs typeface="+mj-cs"/>
              </a:rPr>
              <a:t>Memories of Egypt</a:t>
            </a:r>
            <a:r>
              <a:rPr lang="en-US" sz="3200" b="1" i="1" kern="1200">
                <a:solidFill>
                  <a:schemeClr val="bg1"/>
                </a:solidFill>
                <a:latin typeface="+mj-lt"/>
                <a:ea typeface="+mj-ea"/>
                <a:cs typeface="+mj-cs"/>
              </a:rPr>
              <a:t>,</a:t>
            </a:r>
            <a:endParaRPr lang="en-US">
              <a:solidFill>
                <a:schemeClr val="bg1"/>
              </a:solidFill>
            </a:endParaRPr>
          </a:p>
          <a:p>
            <a:pPr algn="ctr">
              <a:lnSpc>
                <a:spcPct val="90000"/>
              </a:lnSpc>
              <a:spcBef>
                <a:spcPct val="0"/>
              </a:spcBef>
              <a:spcAft>
                <a:spcPts val="600"/>
              </a:spcAft>
            </a:pPr>
            <a:r>
              <a:rPr lang="en-US" sz="3200" b="1" kern="1200">
                <a:solidFill>
                  <a:schemeClr val="bg1"/>
                </a:solidFill>
                <a:latin typeface="+mj-lt"/>
                <a:ea typeface="+mj-ea"/>
                <a:cs typeface="+mj-cs"/>
              </a:rPr>
              <a:t>2011</a:t>
            </a:r>
            <a:endParaRPr lang="en-US">
              <a:solidFill>
                <a:schemeClr val="bg1"/>
              </a:solidFill>
              <a:ea typeface="+mj-ea"/>
              <a:cs typeface="+mj-cs"/>
            </a:endParaRPr>
          </a:p>
        </p:txBody>
      </p:sp>
      <p:sp>
        <p:nvSpPr>
          <p:cNvPr id="4" name="TextBox 3">
            <a:extLst>
              <a:ext uri="{FF2B5EF4-FFF2-40B4-BE49-F238E27FC236}">
                <a16:creationId xmlns:a16="http://schemas.microsoft.com/office/drawing/2014/main" id="{7D8E69E8-E747-41B1-B235-413826B1359D}"/>
              </a:ext>
            </a:extLst>
          </p:cNvPr>
          <p:cNvSpPr txBox="1"/>
          <p:nvPr/>
        </p:nvSpPr>
        <p:spPr>
          <a:xfrm>
            <a:off x="525313" y="4982294"/>
            <a:ext cx="11139577" cy="20928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ea typeface="+mn-lt"/>
                <a:cs typeface="+mn-lt"/>
              </a:rPr>
              <a:t>8.6 inches x 6.75 inches; 12 pages. Modified double-sided accordion structure. One side has two Egyptian map folds, each sitting in the valley fold of the main structure, 15 3/4 inches x 15 3/4 inches. The other side is a more conventional accordion with 6 panels of photographs sitting in the valley fold of the main structure, 7 1/2 inches x 6 inches, open: 35.5 inches x 6 inches. Printed offset. </a:t>
            </a:r>
            <a:endParaRPr lang="en-US">
              <a:ea typeface="+mn-lt"/>
              <a:cs typeface="+mn-lt"/>
            </a:endParaRPr>
          </a:p>
          <a:p>
            <a:pPr algn="ctr"/>
            <a:r>
              <a:rPr lang="en-US" sz="1600">
                <a:ea typeface="+mn-lt"/>
                <a:cs typeface="+mn-lt"/>
              </a:rPr>
              <a:t>Both covers treated with a sand texture and embossed</a:t>
            </a:r>
            <a:endParaRPr lang="en-US">
              <a:cs typeface="Calibri"/>
            </a:endParaRPr>
          </a:p>
          <a:p>
            <a:pPr algn="ctr"/>
            <a:r>
              <a:rPr lang="en-US" sz="1600">
                <a:ea typeface="+mn-lt"/>
                <a:cs typeface="+mn-lt"/>
              </a:rPr>
              <a:t>Slipcase: Book slipped into matching full band with printed title, which then fits into an opaque envelope</a:t>
            </a:r>
          </a:p>
          <a:p>
            <a:pPr algn="ctr"/>
            <a:r>
              <a:rPr lang="en-US" sz="1600">
                <a:ea typeface="+mn-lt"/>
                <a:cs typeface="+mn-lt"/>
              </a:rPr>
              <a:t>Box: 10 inches x 10.5 inches. Cloth-covered custom box with snap closure and papyrus title label that contains a smaller hard-sided pop-up holder that book slips into</a:t>
            </a:r>
          </a:p>
          <a:p>
            <a:pPr algn="ctr"/>
            <a:endParaRPr lang="en-US">
              <a:cs typeface="Calibri" panose="020F0502020204030204"/>
            </a:endParaRPr>
          </a:p>
        </p:txBody>
      </p:sp>
      <p:pic>
        <p:nvPicPr>
          <p:cNvPr id="6" name="Picture 6">
            <a:extLst>
              <a:ext uri="{FF2B5EF4-FFF2-40B4-BE49-F238E27FC236}">
                <a16:creationId xmlns:a16="http://schemas.microsoft.com/office/drawing/2014/main" id="{BCF8D964-C58D-4E37-9928-DD3A2923D867}"/>
              </a:ext>
            </a:extLst>
          </p:cNvPr>
          <p:cNvPicPr>
            <a:picLocks noChangeAspect="1"/>
          </p:cNvPicPr>
          <p:nvPr/>
        </p:nvPicPr>
        <p:blipFill>
          <a:blip r:embed="rId2"/>
          <a:stretch>
            <a:fillRect/>
          </a:stretch>
        </p:blipFill>
        <p:spPr>
          <a:xfrm>
            <a:off x="4202482" y="582872"/>
            <a:ext cx="3797474" cy="4189133"/>
          </a:xfrm>
          <a:prstGeom prst="rect">
            <a:avLst/>
          </a:prstGeom>
        </p:spPr>
      </p:pic>
      <p:pic>
        <p:nvPicPr>
          <p:cNvPr id="8" name="Picture 8">
            <a:extLst>
              <a:ext uri="{FF2B5EF4-FFF2-40B4-BE49-F238E27FC236}">
                <a16:creationId xmlns:a16="http://schemas.microsoft.com/office/drawing/2014/main" id="{9410BBF4-3094-4BD1-AE07-3610C39F6A9B}"/>
              </a:ext>
            </a:extLst>
          </p:cNvPr>
          <p:cNvPicPr>
            <a:picLocks noChangeAspect="1"/>
          </p:cNvPicPr>
          <p:nvPr/>
        </p:nvPicPr>
        <p:blipFill>
          <a:blip r:embed="rId3"/>
          <a:stretch>
            <a:fillRect/>
          </a:stretch>
        </p:blipFill>
        <p:spPr>
          <a:xfrm>
            <a:off x="8847399" y="1008268"/>
            <a:ext cx="2198288" cy="1563518"/>
          </a:xfrm>
          <a:prstGeom prst="rect">
            <a:avLst/>
          </a:prstGeom>
        </p:spPr>
      </p:pic>
      <p:pic>
        <p:nvPicPr>
          <p:cNvPr id="3" name="Picture 4">
            <a:extLst>
              <a:ext uri="{FF2B5EF4-FFF2-40B4-BE49-F238E27FC236}">
                <a16:creationId xmlns:a16="http://schemas.microsoft.com/office/drawing/2014/main" id="{9EB217DB-CF0A-4F22-A6A3-7068D211A67E}"/>
              </a:ext>
            </a:extLst>
          </p:cNvPr>
          <p:cNvPicPr>
            <a:picLocks noChangeAspect="1"/>
          </p:cNvPicPr>
          <p:nvPr/>
        </p:nvPicPr>
        <p:blipFill rotWithShape="1">
          <a:blip r:embed="rId4"/>
          <a:srcRect t="17262" r="-448" b="595"/>
          <a:stretch/>
        </p:blipFill>
        <p:spPr>
          <a:xfrm>
            <a:off x="8705642" y="3024119"/>
            <a:ext cx="2478039" cy="1517878"/>
          </a:xfrm>
          <a:prstGeom prst="rect">
            <a:avLst/>
          </a:prstGeom>
        </p:spPr>
      </p:pic>
    </p:spTree>
    <p:extLst>
      <p:ext uri="{BB962C8B-B14F-4D97-AF65-F5344CB8AC3E}">
        <p14:creationId xmlns:p14="http://schemas.microsoft.com/office/powerpoint/2010/main" val="2750438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1DD2B5B-CD78-4C80-AB4C-0D9D1F1D184B}"/>
              </a:ext>
            </a:extLst>
          </p:cNvPr>
          <p:cNvPicPr>
            <a:picLocks noChangeAspect="1"/>
          </p:cNvPicPr>
          <p:nvPr/>
        </p:nvPicPr>
        <p:blipFill rotWithShape="1">
          <a:blip r:embed="rId2"/>
          <a:srcRect t="24093" r="173" b="259"/>
          <a:stretch/>
        </p:blipFill>
        <p:spPr>
          <a:xfrm>
            <a:off x="622126" y="750519"/>
            <a:ext cx="6010409" cy="3041689"/>
          </a:xfrm>
          <a:prstGeom prst="rect">
            <a:avLst/>
          </a:prstGeom>
        </p:spPr>
      </p:pic>
      <p:pic>
        <p:nvPicPr>
          <p:cNvPr id="5" name="Picture 5">
            <a:extLst>
              <a:ext uri="{FF2B5EF4-FFF2-40B4-BE49-F238E27FC236}">
                <a16:creationId xmlns:a16="http://schemas.microsoft.com/office/drawing/2014/main" id="{0C838DF5-D57C-4C66-8820-6574716B7A80}"/>
              </a:ext>
            </a:extLst>
          </p:cNvPr>
          <p:cNvPicPr>
            <a:picLocks noChangeAspect="1"/>
          </p:cNvPicPr>
          <p:nvPr/>
        </p:nvPicPr>
        <p:blipFill>
          <a:blip r:embed="rId3"/>
          <a:stretch>
            <a:fillRect/>
          </a:stretch>
        </p:blipFill>
        <p:spPr>
          <a:xfrm>
            <a:off x="7417496" y="1331646"/>
            <a:ext cx="3546953" cy="4831448"/>
          </a:xfrm>
          <a:prstGeom prst="rect">
            <a:avLst/>
          </a:prstGeom>
        </p:spPr>
      </p:pic>
      <p:pic>
        <p:nvPicPr>
          <p:cNvPr id="6" name="Picture 6">
            <a:extLst>
              <a:ext uri="{FF2B5EF4-FFF2-40B4-BE49-F238E27FC236}">
                <a16:creationId xmlns:a16="http://schemas.microsoft.com/office/drawing/2014/main" id="{C6B8F0DE-8C35-4024-9F02-C1A43B9DA3DF}"/>
              </a:ext>
            </a:extLst>
          </p:cNvPr>
          <p:cNvPicPr>
            <a:picLocks noChangeAspect="1"/>
          </p:cNvPicPr>
          <p:nvPr/>
        </p:nvPicPr>
        <p:blipFill>
          <a:blip r:embed="rId4"/>
          <a:stretch>
            <a:fillRect/>
          </a:stretch>
        </p:blipFill>
        <p:spPr>
          <a:xfrm>
            <a:off x="2355285" y="4199025"/>
            <a:ext cx="2533650" cy="1800225"/>
          </a:xfrm>
          <a:prstGeom prst="rect">
            <a:avLst/>
          </a:prstGeom>
        </p:spPr>
      </p:pic>
    </p:spTree>
    <p:extLst>
      <p:ext uri="{BB962C8B-B14F-4D97-AF65-F5344CB8AC3E}">
        <p14:creationId xmlns:p14="http://schemas.microsoft.com/office/powerpoint/2010/main" val="1614135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2FD197-EB27-4303-BB7B-4019547C1BFF}"/>
              </a:ext>
            </a:extLst>
          </p:cNvPr>
          <p:cNvSpPr txBox="1"/>
          <p:nvPr/>
        </p:nvSpPr>
        <p:spPr>
          <a:xfrm>
            <a:off x="582571" y="1772438"/>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r>
              <a:rPr lang="en-US" sz="3200" b="1" i="1" kern="1200">
                <a:solidFill>
                  <a:schemeClr val="bg1"/>
                </a:solidFill>
                <a:latin typeface="+mj-lt"/>
                <a:ea typeface="+mj-ea"/>
                <a:cs typeface="+mj-cs"/>
              </a:rPr>
              <a:t>Bernoulli Equation, </a:t>
            </a:r>
            <a:r>
              <a:rPr lang="en-US" sz="3200" b="1" kern="1200">
                <a:solidFill>
                  <a:schemeClr val="bg1"/>
                </a:solidFill>
                <a:latin typeface="+mj-lt"/>
                <a:ea typeface="+mj-ea"/>
                <a:cs typeface="+mj-cs"/>
              </a:rPr>
              <a:t>2011</a:t>
            </a:r>
          </a:p>
        </p:txBody>
      </p:sp>
      <p:sp>
        <p:nvSpPr>
          <p:cNvPr id="4" name="TextBox 3">
            <a:extLst>
              <a:ext uri="{FF2B5EF4-FFF2-40B4-BE49-F238E27FC236}">
                <a16:creationId xmlns:a16="http://schemas.microsoft.com/office/drawing/2014/main" id="{7D8E69E8-E747-41B1-B235-413826B1359D}"/>
              </a:ext>
            </a:extLst>
          </p:cNvPr>
          <p:cNvSpPr txBox="1"/>
          <p:nvPr/>
        </p:nvSpPr>
        <p:spPr>
          <a:xfrm>
            <a:off x="525313" y="5758671"/>
            <a:ext cx="1113957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mn-lt"/>
                <a:cs typeface="+mn-lt"/>
              </a:rPr>
              <a:t>71 leaves in PVC sewn with nylon thread of 3 1/4 inches x 13.4 inches closed, 98.4 inches x 13.4 inches open</a:t>
            </a:r>
            <a:endParaRPr lang="en-US">
              <a:cs typeface="Calibri" panose="020F0502020204030204"/>
            </a:endParaRPr>
          </a:p>
          <a:p>
            <a:pPr algn="ctr"/>
            <a:r>
              <a:rPr lang="en-US">
                <a:ea typeface="+mn-lt"/>
                <a:cs typeface="+mn-lt"/>
              </a:rPr>
              <a:t>Box 5.7 inches x 14.4 inches in Plexiglass with a "phi"</a:t>
            </a:r>
            <a:endParaRPr lang="en-US">
              <a:cs typeface="Calibri" panose="020F0502020204030204"/>
            </a:endParaRPr>
          </a:p>
        </p:txBody>
      </p:sp>
      <p:pic>
        <p:nvPicPr>
          <p:cNvPr id="7" name="Picture 7">
            <a:extLst>
              <a:ext uri="{FF2B5EF4-FFF2-40B4-BE49-F238E27FC236}">
                <a16:creationId xmlns:a16="http://schemas.microsoft.com/office/drawing/2014/main" id="{219759E1-B48D-4231-B08C-74B745553AF6}"/>
              </a:ext>
            </a:extLst>
          </p:cNvPr>
          <p:cNvPicPr>
            <a:picLocks noChangeAspect="1"/>
          </p:cNvPicPr>
          <p:nvPr/>
        </p:nvPicPr>
        <p:blipFill>
          <a:blip r:embed="rId2"/>
          <a:stretch>
            <a:fillRect/>
          </a:stretch>
        </p:blipFill>
        <p:spPr>
          <a:xfrm>
            <a:off x="4153270" y="453025"/>
            <a:ext cx="2841622" cy="5033375"/>
          </a:xfrm>
          <a:prstGeom prst="rect">
            <a:avLst/>
          </a:prstGeom>
        </p:spPr>
      </p:pic>
      <p:pic>
        <p:nvPicPr>
          <p:cNvPr id="8" name="Picture 8">
            <a:extLst>
              <a:ext uri="{FF2B5EF4-FFF2-40B4-BE49-F238E27FC236}">
                <a16:creationId xmlns:a16="http://schemas.microsoft.com/office/drawing/2014/main" id="{EB8883B4-95EC-419A-AB6C-9A0657A5E683}"/>
              </a:ext>
            </a:extLst>
          </p:cNvPr>
          <p:cNvPicPr>
            <a:picLocks noChangeAspect="1"/>
          </p:cNvPicPr>
          <p:nvPr/>
        </p:nvPicPr>
        <p:blipFill>
          <a:blip r:embed="rId3"/>
          <a:stretch>
            <a:fillRect/>
          </a:stretch>
        </p:blipFill>
        <p:spPr>
          <a:xfrm>
            <a:off x="7762092" y="1018719"/>
            <a:ext cx="2575925" cy="3912426"/>
          </a:xfrm>
          <a:prstGeom prst="rect">
            <a:avLst/>
          </a:prstGeom>
        </p:spPr>
      </p:pic>
    </p:spTree>
    <p:extLst>
      <p:ext uri="{BB962C8B-B14F-4D97-AF65-F5344CB8AC3E}">
        <p14:creationId xmlns:p14="http://schemas.microsoft.com/office/powerpoint/2010/main" val="2948787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9D5E2AA2-0931-42DB-9255-3F0AAFFDC7C5}"/>
              </a:ext>
            </a:extLst>
          </p:cNvPr>
          <p:cNvPicPr>
            <a:picLocks noChangeAspect="1"/>
          </p:cNvPicPr>
          <p:nvPr/>
        </p:nvPicPr>
        <p:blipFill>
          <a:blip r:embed="rId2"/>
          <a:stretch>
            <a:fillRect/>
          </a:stretch>
        </p:blipFill>
        <p:spPr>
          <a:xfrm>
            <a:off x="382044" y="441772"/>
            <a:ext cx="6052159" cy="4669661"/>
          </a:xfrm>
          <a:prstGeom prst="rect">
            <a:avLst/>
          </a:prstGeom>
        </p:spPr>
      </p:pic>
      <p:pic>
        <p:nvPicPr>
          <p:cNvPr id="6" name="Picture 6">
            <a:extLst>
              <a:ext uri="{FF2B5EF4-FFF2-40B4-BE49-F238E27FC236}">
                <a16:creationId xmlns:a16="http://schemas.microsoft.com/office/drawing/2014/main" id="{B532EFCE-AEB9-4984-8C2C-5F8A5AC8F37E}"/>
              </a:ext>
            </a:extLst>
          </p:cNvPr>
          <p:cNvPicPr>
            <a:picLocks noChangeAspect="1"/>
          </p:cNvPicPr>
          <p:nvPr/>
        </p:nvPicPr>
        <p:blipFill>
          <a:blip r:embed="rId3"/>
          <a:stretch>
            <a:fillRect/>
          </a:stretch>
        </p:blipFill>
        <p:spPr>
          <a:xfrm>
            <a:off x="6196208" y="2295916"/>
            <a:ext cx="5697254" cy="4280769"/>
          </a:xfrm>
          <a:prstGeom prst="rect">
            <a:avLst/>
          </a:prstGeom>
        </p:spPr>
      </p:pic>
    </p:spTree>
    <p:extLst>
      <p:ext uri="{BB962C8B-B14F-4D97-AF65-F5344CB8AC3E}">
        <p14:creationId xmlns:p14="http://schemas.microsoft.com/office/powerpoint/2010/main" val="1715456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05ECE44-0888-4DC5-B97D-4662E33EC1DF}"/>
              </a:ext>
            </a:extLst>
          </p:cNvPr>
          <p:cNvPicPr>
            <a:picLocks noChangeAspect="1"/>
          </p:cNvPicPr>
          <p:nvPr/>
        </p:nvPicPr>
        <p:blipFill>
          <a:blip r:embed="rId2"/>
          <a:stretch>
            <a:fillRect/>
          </a:stretch>
        </p:blipFill>
        <p:spPr>
          <a:xfrm>
            <a:off x="7629591" y="3837078"/>
            <a:ext cx="3546953" cy="2530925"/>
          </a:xfrm>
          <a:prstGeom prst="rect">
            <a:avLst/>
          </a:prstGeom>
        </p:spPr>
      </p:pic>
      <p:pic>
        <p:nvPicPr>
          <p:cNvPr id="3" name="Picture 3">
            <a:extLst>
              <a:ext uri="{FF2B5EF4-FFF2-40B4-BE49-F238E27FC236}">
                <a16:creationId xmlns:a16="http://schemas.microsoft.com/office/drawing/2014/main" id="{B1C84FAC-8D61-46A2-AFE5-BFC29AB41F11}"/>
              </a:ext>
            </a:extLst>
          </p:cNvPr>
          <p:cNvPicPr>
            <a:picLocks noChangeAspect="1"/>
          </p:cNvPicPr>
          <p:nvPr/>
        </p:nvPicPr>
        <p:blipFill>
          <a:blip r:embed="rId3"/>
          <a:stretch>
            <a:fillRect/>
          </a:stretch>
        </p:blipFill>
        <p:spPr>
          <a:xfrm>
            <a:off x="856442" y="944549"/>
            <a:ext cx="3202826" cy="2487599"/>
          </a:xfrm>
          <a:prstGeom prst="rect">
            <a:avLst/>
          </a:prstGeom>
        </p:spPr>
      </p:pic>
      <p:pic>
        <p:nvPicPr>
          <p:cNvPr id="4" name="Picture 4">
            <a:extLst>
              <a:ext uri="{FF2B5EF4-FFF2-40B4-BE49-F238E27FC236}">
                <a16:creationId xmlns:a16="http://schemas.microsoft.com/office/drawing/2014/main" id="{4746CC0E-B8BE-42CA-81D2-0CE39261757C}"/>
              </a:ext>
            </a:extLst>
          </p:cNvPr>
          <p:cNvPicPr>
            <a:picLocks noChangeAspect="1"/>
          </p:cNvPicPr>
          <p:nvPr/>
        </p:nvPicPr>
        <p:blipFill rotWithShape="1">
          <a:blip r:embed="rId4"/>
          <a:srcRect l="9804" t="30224" r="10364" b="17537"/>
          <a:stretch/>
        </p:blipFill>
        <p:spPr>
          <a:xfrm>
            <a:off x="5188224" y="1196562"/>
            <a:ext cx="4003496" cy="1978508"/>
          </a:xfrm>
          <a:prstGeom prst="rect">
            <a:avLst/>
          </a:prstGeom>
        </p:spPr>
      </p:pic>
      <p:pic>
        <p:nvPicPr>
          <p:cNvPr id="5" name="Picture 6">
            <a:extLst>
              <a:ext uri="{FF2B5EF4-FFF2-40B4-BE49-F238E27FC236}">
                <a16:creationId xmlns:a16="http://schemas.microsoft.com/office/drawing/2014/main" id="{E53A62BC-0877-4E10-AAD3-1F29555DFB7E}"/>
              </a:ext>
            </a:extLst>
          </p:cNvPr>
          <p:cNvPicPr>
            <a:picLocks noChangeAspect="1"/>
          </p:cNvPicPr>
          <p:nvPr/>
        </p:nvPicPr>
        <p:blipFill>
          <a:blip r:embed="rId5"/>
          <a:stretch>
            <a:fillRect/>
          </a:stretch>
        </p:blipFill>
        <p:spPr>
          <a:xfrm>
            <a:off x="3316425" y="3995945"/>
            <a:ext cx="3096452" cy="2311676"/>
          </a:xfrm>
          <a:prstGeom prst="rect">
            <a:avLst/>
          </a:prstGeom>
        </p:spPr>
      </p:pic>
    </p:spTree>
    <p:extLst>
      <p:ext uri="{BB962C8B-B14F-4D97-AF65-F5344CB8AC3E}">
        <p14:creationId xmlns:p14="http://schemas.microsoft.com/office/powerpoint/2010/main" val="2455112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B2C52DCF-860B-4158-8327-3306663155B8}"/>
              </a:ext>
            </a:extLst>
          </p:cNvPr>
          <p:cNvPicPr>
            <a:picLocks noChangeAspect="1"/>
          </p:cNvPicPr>
          <p:nvPr/>
        </p:nvPicPr>
        <p:blipFill rotWithShape="1">
          <a:blip r:embed="rId2"/>
          <a:srcRect l="26963" r="2" b="2"/>
          <a:stretch/>
        </p:blipFill>
        <p:spPr>
          <a:xfrm>
            <a:off x="1230487" y="640709"/>
            <a:ext cx="2249873" cy="194461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TextBox 3">
            <a:extLst>
              <a:ext uri="{FF2B5EF4-FFF2-40B4-BE49-F238E27FC236}">
                <a16:creationId xmlns:a16="http://schemas.microsoft.com/office/drawing/2014/main" id="{E983D215-0655-459E-9090-4D46148E1D45}"/>
              </a:ext>
            </a:extLst>
          </p:cNvPr>
          <p:cNvSpPr txBox="1"/>
          <p:nvPr/>
        </p:nvSpPr>
        <p:spPr>
          <a:xfrm>
            <a:off x="4077222" y="643003"/>
            <a:ext cx="7033363" cy="54599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 algn="ctr">
              <a:lnSpc>
                <a:spcPct val="90000"/>
              </a:lnSpc>
              <a:spcAft>
                <a:spcPts val="600"/>
              </a:spcAft>
            </a:pPr>
            <a:r>
              <a:rPr lang="en-US" sz="2400" b="1">
                <a:solidFill>
                  <a:srgbClr val="1B5B70"/>
                </a:solidFill>
                <a:ea typeface="+mn-lt"/>
                <a:cs typeface="+mn-lt"/>
              </a:rPr>
              <a:t>Amandine Nabarra</a:t>
            </a:r>
            <a:r>
              <a:rPr lang="en-US" sz="2000" b="1">
                <a:ea typeface="+mn-lt"/>
                <a:cs typeface="+mn-lt"/>
              </a:rPr>
              <a:t> </a:t>
            </a:r>
            <a:r>
              <a:rPr lang="en-US" sz="2000">
                <a:ea typeface="+mn-lt"/>
                <a:cs typeface="+mn-lt"/>
              </a:rPr>
              <a:t>is an artist and entrepreneur working across artistic mediums who shares her vision of the world through photographs and artist’s books. Amandine creates spaces to tell visual stories that readers experience by themselves. In these works, people, places, and objects connect in unexpected ways to create a tale that can be read as fragments or in their entirety. Amandine was awarded the Purchase Award for </a:t>
            </a:r>
            <a:r>
              <a:rPr lang="en-US" sz="2000" err="1">
                <a:ea typeface="+mn-lt"/>
                <a:cs typeface="+mn-lt"/>
              </a:rPr>
              <a:t>Bookopolis</a:t>
            </a:r>
            <a:r>
              <a:rPr lang="en-US" sz="2000">
                <a:ea typeface="+mn-lt"/>
                <a:cs typeface="+mn-lt"/>
              </a:rPr>
              <a:t> (2017), the Best of Show award for</a:t>
            </a:r>
            <a:r>
              <a:rPr lang="en-US" sz="2000" i="1">
                <a:ea typeface="+mn-lt"/>
                <a:cs typeface="+mn-lt"/>
              </a:rPr>
              <a:t> </a:t>
            </a:r>
            <a:r>
              <a:rPr lang="en-US" sz="2000" i="1" err="1">
                <a:ea typeface="+mn-lt"/>
                <a:cs typeface="+mn-lt"/>
              </a:rPr>
              <a:t>Wunderlust</a:t>
            </a:r>
            <a:r>
              <a:rPr lang="en-US" sz="2000">
                <a:ea typeface="+mn-lt"/>
                <a:cs typeface="+mn-lt"/>
              </a:rPr>
              <a:t> (2016), the Gallery Director’s Exhibition Award for the Photo Book Works exhibit in Colorado (2013). She was also the recipient of the </a:t>
            </a:r>
            <a:r>
              <a:rPr lang="en-US" sz="2000" err="1">
                <a:ea typeface="+mn-lt"/>
                <a:cs typeface="+mn-lt"/>
              </a:rPr>
              <a:t>Masquelibros</a:t>
            </a:r>
            <a:r>
              <a:rPr lang="en-US" sz="2000">
                <a:ea typeface="+mn-lt"/>
                <a:cs typeface="+mn-lt"/>
              </a:rPr>
              <a:t> prize in Madrid, Spain and Familiar Relics in Nashville, USA (2012). She has exhibited in numerous photography and artist’s book shows in the USA, Europe and Australia. Her work is in over 40 private and public collections like Le Centre Pompidou in France, The Getty Research Center in Los Angeles, and the Art Institute of Chicago, among others. She lives and works in Los Angeles and is the founder of Bazooka Grooves.</a:t>
            </a:r>
            <a:endParaRPr lang="en-US">
              <a:ea typeface="+mn-lt"/>
              <a:cs typeface="+mn-lt"/>
            </a:endParaRPr>
          </a:p>
          <a:p>
            <a:pPr marL="57150" algn="ctr">
              <a:lnSpc>
                <a:spcPct val="90000"/>
              </a:lnSpc>
              <a:spcAft>
                <a:spcPts val="600"/>
              </a:spcAft>
            </a:pPr>
            <a:r>
              <a:rPr lang="en-US" sz="1600">
                <a:ea typeface="+mn-lt"/>
                <a:cs typeface="+mn-lt"/>
              </a:rPr>
              <a:t>- </a:t>
            </a:r>
            <a:r>
              <a:rPr lang="en-US" sz="1600" i="1">
                <a:ea typeface="+mn-lt"/>
                <a:cs typeface="+mn-lt"/>
              </a:rPr>
              <a:t>excerpted</a:t>
            </a:r>
            <a:r>
              <a:rPr lang="en-US" sz="1600">
                <a:ea typeface="+mn-lt"/>
                <a:cs typeface="+mn-lt"/>
              </a:rPr>
              <a:t> </a:t>
            </a:r>
            <a:r>
              <a:rPr lang="en-US" sz="1600" i="1">
                <a:ea typeface="+mn-lt"/>
                <a:cs typeface="+mn-lt"/>
              </a:rPr>
              <a:t>from</a:t>
            </a:r>
            <a:r>
              <a:rPr lang="en-US" sz="1600">
                <a:ea typeface="+mn-lt"/>
                <a:cs typeface="+mn-lt"/>
              </a:rPr>
              <a:t> </a:t>
            </a:r>
            <a:r>
              <a:rPr lang="en-US" sz="1600" u="sng">
                <a:ea typeface="+mn-lt"/>
                <a:cs typeface="+mn-lt"/>
                <a:hlinkClick r:id="rId3"/>
              </a:rPr>
              <a:t>https://anpfotos.com/</a:t>
            </a:r>
            <a:endParaRPr lang="en-US" sz="1600">
              <a:cs typeface="Calibri" panose="020F0502020204030204"/>
            </a:endParaRPr>
          </a:p>
        </p:txBody>
      </p:sp>
      <p:sp>
        <p:nvSpPr>
          <p:cNvPr id="2" name="TextBox 1">
            <a:extLst>
              <a:ext uri="{FF2B5EF4-FFF2-40B4-BE49-F238E27FC236}">
                <a16:creationId xmlns:a16="http://schemas.microsoft.com/office/drawing/2014/main" id="{8C3C6F50-9A13-4900-ADA2-106E5D0AA606}"/>
              </a:ext>
            </a:extLst>
          </p:cNvPr>
          <p:cNvSpPr txBox="1"/>
          <p:nvPr/>
        </p:nvSpPr>
        <p:spPr>
          <a:xfrm>
            <a:off x="2359232" y="2705594"/>
            <a:ext cx="2743200"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t>Photo by Fanny Chu</a:t>
            </a:r>
          </a:p>
        </p:txBody>
      </p:sp>
    </p:spTree>
    <p:extLst>
      <p:ext uri="{BB962C8B-B14F-4D97-AF65-F5344CB8AC3E}">
        <p14:creationId xmlns:p14="http://schemas.microsoft.com/office/powerpoint/2010/main" val="18437296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8</Slides>
  <Notes>0</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4</cp:revision>
  <dcterms:created xsi:type="dcterms:W3CDTF">2022-01-27T20:32:34Z</dcterms:created>
  <dcterms:modified xsi:type="dcterms:W3CDTF">2022-02-09T23:58:48Z</dcterms:modified>
</cp:coreProperties>
</file>