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3" r:id="rId4"/>
    <p:sldId id="262" r:id="rId5"/>
    <p:sldId id="269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5B70"/>
    <a:srgbClr val="274A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y Lin" userId="S::tey.lin@carlsbadca.gov::bd640aa7-e2b6-4968-ba18-6f5f0e324785" providerId="AD" clId="Web-{AEE1A5AE-E902-31E9-70AC-D3B1C97F199F}"/>
    <pc:docChg chg="addSld delSld modSld">
      <pc:chgData name="Tey Lin" userId="S::tey.lin@carlsbadca.gov::bd640aa7-e2b6-4968-ba18-6f5f0e324785" providerId="AD" clId="Web-{AEE1A5AE-E902-31E9-70AC-D3B1C97F199F}" dt="2022-02-14T18:35:05.859" v="10" actId="1076"/>
      <pc:docMkLst>
        <pc:docMk/>
      </pc:docMkLst>
      <pc:sldChg chg="addSp delSp modSp add del">
        <pc:chgData name="Tey Lin" userId="S::tey.lin@carlsbadca.gov::bd640aa7-e2b6-4968-ba18-6f5f0e324785" providerId="AD" clId="Web-{AEE1A5AE-E902-31E9-70AC-D3B1C97F199F}" dt="2022-02-14T18:35:05.859" v="10" actId="1076"/>
        <pc:sldMkLst>
          <pc:docMk/>
          <pc:sldMk cId="1614135230" sldId="262"/>
        </pc:sldMkLst>
        <pc:picChg chg="add mod modCrop">
          <ac:chgData name="Tey Lin" userId="S::tey.lin@carlsbadca.gov::bd640aa7-e2b6-4968-ba18-6f5f0e324785" providerId="AD" clId="Web-{AEE1A5AE-E902-31E9-70AC-D3B1C97F199F}" dt="2022-02-14T18:35:05.859" v="10" actId="1076"/>
          <ac:picMkLst>
            <pc:docMk/>
            <pc:sldMk cId="1614135230" sldId="262"/>
            <ac:picMk id="2" creationId="{F06562CB-5CB9-47D7-AA19-7A89C43256BC}"/>
          </ac:picMkLst>
        </pc:picChg>
        <pc:picChg chg="del">
          <ac:chgData name="Tey Lin" userId="S::tey.lin@carlsbadca.gov::bd640aa7-e2b6-4968-ba18-6f5f0e324785" providerId="AD" clId="Web-{AEE1A5AE-E902-31E9-70AC-D3B1C97F199F}" dt="2022-02-14T18:34:22.421" v="2"/>
          <ac:picMkLst>
            <pc:docMk/>
            <pc:sldMk cId="1614135230" sldId="262"/>
            <ac:picMk id="5" creationId="{216D7EFC-8386-4AAC-9B9D-CA7230FC9693}"/>
          </ac:picMkLst>
        </pc:picChg>
      </pc:sldChg>
    </pc:docChg>
  </pc:docChgLst>
  <pc:docChgLst>
    <pc:chgData name="Tey Lin" userId="S::tey.lin@carlsbadca.gov::bd640aa7-e2b6-4968-ba18-6f5f0e324785" providerId="AD" clId="Web-{9482D42D-CFF5-5C9D-5AB7-8130E0C29E2B}"/>
    <pc:docChg chg="sldOrd">
      <pc:chgData name="Tey Lin" userId="S::tey.lin@carlsbadca.gov::bd640aa7-e2b6-4968-ba18-6f5f0e324785" providerId="AD" clId="Web-{9482D42D-CFF5-5C9D-5AB7-8130E0C29E2B}" dt="2022-02-09T23:58:40.522" v="2"/>
      <pc:docMkLst>
        <pc:docMk/>
      </pc:docMkLst>
      <pc:sldChg chg="ord">
        <pc:chgData name="Tey Lin" userId="S::tey.lin@carlsbadca.gov::bd640aa7-e2b6-4968-ba18-6f5f0e324785" providerId="AD" clId="Web-{9482D42D-CFF5-5C9D-5AB7-8130E0C29E2B}" dt="2022-02-09T23:58:27.647" v="0"/>
        <pc:sldMkLst>
          <pc:docMk/>
          <pc:sldMk cId="2948787726" sldId="258"/>
        </pc:sldMkLst>
      </pc:sldChg>
      <pc:sldChg chg="ord">
        <pc:chgData name="Tey Lin" userId="S::tey.lin@carlsbadca.gov::bd640aa7-e2b6-4968-ba18-6f5f0e324785" providerId="AD" clId="Web-{9482D42D-CFF5-5C9D-5AB7-8130E0C29E2B}" dt="2022-02-09T23:58:34.897" v="1"/>
        <pc:sldMkLst>
          <pc:docMk/>
          <pc:sldMk cId="1715456155" sldId="259"/>
        </pc:sldMkLst>
      </pc:sldChg>
      <pc:sldChg chg="ord">
        <pc:chgData name="Tey Lin" userId="S::tey.lin@carlsbadca.gov::bd640aa7-e2b6-4968-ba18-6f5f0e324785" providerId="AD" clId="Web-{9482D42D-CFF5-5C9D-5AB7-8130E0C29E2B}" dt="2022-02-09T23:58:40.522" v="2"/>
        <pc:sldMkLst>
          <pc:docMk/>
          <pc:sldMk cId="2455112224" sldId="260"/>
        </pc:sldMkLst>
      </pc:sldChg>
    </pc:docChg>
  </pc:docChgLst>
  <pc:docChgLst>
    <pc:chgData name="Tey Lin" userId="S::tey.lin@carlsbadca.gov::bd640aa7-e2b6-4968-ba18-6f5f0e324785" providerId="AD" clId="Web-{92B91270-EF98-E1A0-EA4B-2B4C2850B08F}"/>
    <pc:docChg chg="modSld">
      <pc:chgData name="Tey Lin" userId="S::tey.lin@carlsbadca.gov::bd640aa7-e2b6-4968-ba18-6f5f0e324785" providerId="AD" clId="Web-{92B91270-EF98-E1A0-EA4B-2B4C2850B08F}" dt="2022-02-14T18:06:20.132" v="17"/>
      <pc:docMkLst>
        <pc:docMk/>
      </pc:docMkLst>
      <pc:sldChg chg="addSp delSp modSp">
        <pc:chgData name="Tey Lin" userId="S::tey.lin@carlsbadca.gov::bd640aa7-e2b6-4968-ba18-6f5f0e324785" providerId="AD" clId="Web-{92B91270-EF98-E1A0-EA4B-2B4C2850B08F}" dt="2022-02-14T18:06:20.132" v="17"/>
        <pc:sldMkLst>
          <pc:docMk/>
          <pc:sldMk cId="1614135230" sldId="262"/>
        </pc:sldMkLst>
        <pc:picChg chg="del">
          <ac:chgData name="Tey Lin" userId="S::tey.lin@carlsbadca.gov::bd640aa7-e2b6-4968-ba18-6f5f0e324785" providerId="AD" clId="Web-{92B91270-EF98-E1A0-EA4B-2B4C2850B08F}" dt="2022-02-14T18:02:51.659" v="6"/>
          <ac:picMkLst>
            <pc:docMk/>
            <pc:sldMk cId="1614135230" sldId="262"/>
            <ac:picMk id="2" creationId="{47737EFB-9495-48AE-9D38-B3D04D35A8A9}"/>
          </ac:picMkLst>
        </pc:picChg>
        <pc:picChg chg="add del mod">
          <ac:chgData name="Tey Lin" userId="S::tey.lin@carlsbadca.gov::bd640aa7-e2b6-4968-ba18-6f5f0e324785" providerId="AD" clId="Web-{92B91270-EF98-E1A0-EA4B-2B4C2850B08F}" dt="2022-02-14T18:06:03.741" v="14"/>
          <ac:picMkLst>
            <pc:docMk/>
            <pc:sldMk cId="1614135230" sldId="262"/>
            <ac:picMk id="4" creationId="{657409ED-3D7E-4579-A55E-25FE1E5402EC}"/>
          </ac:picMkLst>
        </pc:picChg>
        <pc:picChg chg="add mod">
          <ac:chgData name="Tey Lin" userId="S::tey.lin@carlsbadca.gov::bd640aa7-e2b6-4968-ba18-6f5f0e324785" providerId="AD" clId="Web-{92B91270-EF98-E1A0-EA4B-2B4C2850B08F}" dt="2022-02-14T18:06:20.132" v="17"/>
          <ac:picMkLst>
            <pc:docMk/>
            <pc:sldMk cId="1614135230" sldId="262"/>
            <ac:picMk id="5" creationId="{216D7EFC-8386-4AAC-9B9D-CA7230FC9693}"/>
          </ac:picMkLst>
        </pc:picChg>
      </pc:sldChg>
      <pc:sldChg chg="addSp delSp modSp">
        <pc:chgData name="Tey Lin" userId="S::tey.lin@carlsbadca.gov::bd640aa7-e2b6-4968-ba18-6f5f0e324785" providerId="AD" clId="Web-{92B91270-EF98-E1A0-EA4B-2B4C2850B08F}" dt="2022-02-14T17:59:00.653" v="5" actId="1076"/>
        <pc:sldMkLst>
          <pc:docMk/>
          <pc:sldMk cId="2750438978" sldId="263"/>
        </pc:sldMkLst>
        <pc:picChg chg="add mod">
          <ac:chgData name="Tey Lin" userId="S::tey.lin@carlsbadca.gov::bd640aa7-e2b6-4968-ba18-6f5f0e324785" providerId="AD" clId="Web-{92B91270-EF98-E1A0-EA4B-2B4C2850B08F}" dt="2022-02-14T17:59:00.653" v="5" actId="1076"/>
          <ac:picMkLst>
            <pc:docMk/>
            <pc:sldMk cId="2750438978" sldId="263"/>
            <ac:picMk id="2" creationId="{6E87EAD8-8075-4AF2-8929-91319FE01119}"/>
          </ac:picMkLst>
        </pc:picChg>
        <pc:picChg chg="del">
          <ac:chgData name="Tey Lin" userId="S::tey.lin@carlsbadca.gov::bd640aa7-e2b6-4968-ba18-6f5f0e324785" providerId="AD" clId="Web-{92B91270-EF98-E1A0-EA4B-2B4C2850B08F}" dt="2022-02-14T17:58:35.512" v="1"/>
          <ac:picMkLst>
            <pc:docMk/>
            <pc:sldMk cId="2750438978" sldId="263"/>
            <ac:picMk id="5" creationId="{D308FDB6-8B6B-4AC2-A223-5F673850250E}"/>
          </ac:picMkLst>
        </pc:picChg>
      </pc:sldChg>
    </pc:docChg>
  </pc:docChgLst>
  <pc:docChgLst>
    <pc:chgData name="Lisa Naugler" userId="S::lisa.naugler@carlsbadca.gov::1dbeebdd-be06-4baf-9cde-c3ce7f39c8d9" providerId="AD" clId="Web-{99AB21C5-6B2B-338A-5A01-788A86B3AA52}"/>
    <pc:docChg chg="modSld">
      <pc:chgData name="Lisa Naugler" userId="S::lisa.naugler@carlsbadca.gov::1dbeebdd-be06-4baf-9cde-c3ce7f39c8d9" providerId="AD" clId="Web-{99AB21C5-6B2B-338A-5A01-788A86B3AA52}" dt="2022-02-14T17:17:10.650" v="5" actId="20577"/>
      <pc:docMkLst>
        <pc:docMk/>
      </pc:docMkLst>
      <pc:sldChg chg="modSp">
        <pc:chgData name="Lisa Naugler" userId="S::lisa.naugler@carlsbadca.gov::1dbeebdd-be06-4baf-9cde-c3ce7f39c8d9" providerId="AD" clId="Web-{99AB21C5-6B2B-338A-5A01-788A86B3AA52}" dt="2022-02-14T17:17:10.650" v="5" actId="20577"/>
        <pc:sldMkLst>
          <pc:docMk/>
          <pc:sldMk cId="109857222" sldId="256"/>
        </pc:sldMkLst>
        <pc:spChg chg="mod">
          <ac:chgData name="Lisa Naugler" userId="S::lisa.naugler@carlsbadca.gov::1dbeebdd-be06-4baf-9cde-c3ce7f39c8d9" providerId="AD" clId="Web-{99AB21C5-6B2B-338A-5A01-788A86B3AA52}" dt="2022-02-14T17:17:10.650" v="5" actId="20577"/>
          <ac:spMkLst>
            <pc:docMk/>
            <pc:sldMk cId="109857222" sldId="256"/>
            <ac:spMk id="5" creationId="{C5B672FF-700A-4675-A83A-AD147B874AE4}"/>
          </ac:spMkLst>
        </pc:spChg>
      </pc:sldChg>
    </pc:docChg>
  </pc:docChgLst>
  <pc:docChgLst>
    <pc:chgData name="Laurette Garner" userId="acf6a367-26c0-4cc3-b37a-ee3626c6f560" providerId="ADAL" clId="{C03A4969-CBD9-42BD-8E05-2B478790DE31}"/>
    <pc:docChg chg="modSld">
      <pc:chgData name="Laurette Garner" userId="acf6a367-26c0-4cc3-b37a-ee3626c6f560" providerId="ADAL" clId="{C03A4969-CBD9-42BD-8E05-2B478790DE31}" dt="2022-02-16T17:16:45.233" v="37" actId="20577"/>
      <pc:docMkLst>
        <pc:docMk/>
      </pc:docMkLst>
      <pc:sldChg chg="modSp">
        <pc:chgData name="Laurette Garner" userId="acf6a367-26c0-4cc3-b37a-ee3626c6f560" providerId="ADAL" clId="{C03A4969-CBD9-42BD-8E05-2B478790DE31}" dt="2022-02-16T17:16:35.511" v="18" actId="20577"/>
        <pc:sldMkLst>
          <pc:docMk/>
          <pc:sldMk cId="109857222" sldId="256"/>
        </pc:sldMkLst>
        <pc:spChg chg="mod">
          <ac:chgData name="Laurette Garner" userId="acf6a367-26c0-4cc3-b37a-ee3626c6f560" providerId="ADAL" clId="{C03A4969-CBD9-42BD-8E05-2B478790DE31}" dt="2022-02-16T17:16:35.511" v="18" actId="20577"/>
          <ac:spMkLst>
            <pc:docMk/>
            <pc:sldMk cId="109857222" sldId="256"/>
            <ac:spMk id="5" creationId="{C5B672FF-700A-4675-A83A-AD147B874AE4}"/>
          </ac:spMkLst>
        </pc:spChg>
      </pc:sldChg>
      <pc:sldChg chg="modSp">
        <pc:chgData name="Laurette Garner" userId="acf6a367-26c0-4cc3-b37a-ee3626c6f560" providerId="ADAL" clId="{C03A4969-CBD9-42BD-8E05-2B478790DE31}" dt="2022-02-16T17:16:40.316" v="27" actId="20577"/>
        <pc:sldMkLst>
          <pc:docMk/>
          <pc:sldMk cId="201800314" sldId="268"/>
        </pc:sldMkLst>
        <pc:spChg chg="mod">
          <ac:chgData name="Laurette Garner" userId="acf6a367-26c0-4cc3-b37a-ee3626c6f560" providerId="ADAL" clId="{C03A4969-CBD9-42BD-8E05-2B478790DE31}" dt="2022-02-16T17:16:40.316" v="27" actId="20577"/>
          <ac:spMkLst>
            <pc:docMk/>
            <pc:sldMk cId="201800314" sldId="268"/>
            <ac:spMk id="5" creationId="{C5B672FF-700A-4675-A83A-AD147B874AE4}"/>
          </ac:spMkLst>
        </pc:spChg>
      </pc:sldChg>
      <pc:sldChg chg="modSp">
        <pc:chgData name="Laurette Garner" userId="acf6a367-26c0-4cc3-b37a-ee3626c6f560" providerId="ADAL" clId="{C03A4969-CBD9-42BD-8E05-2B478790DE31}" dt="2022-02-16T17:16:45.233" v="37" actId="20577"/>
        <pc:sldMkLst>
          <pc:docMk/>
          <pc:sldMk cId="1369839462" sldId="269"/>
        </pc:sldMkLst>
        <pc:spChg chg="mod">
          <ac:chgData name="Laurette Garner" userId="acf6a367-26c0-4cc3-b37a-ee3626c6f560" providerId="ADAL" clId="{C03A4969-CBD9-42BD-8E05-2B478790DE31}" dt="2022-02-16T17:16:45.233" v="37" actId="20577"/>
          <ac:spMkLst>
            <pc:docMk/>
            <pc:sldMk cId="1369839462" sldId="269"/>
            <ac:spMk id="5" creationId="{C5B672FF-700A-4675-A83A-AD147B874AE4}"/>
          </ac:spMkLst>
        </pc:spChg>
      </pc:sldChg>
    </pc:docChg>
  </pc:docChgLst>
  <pc:docChgLst>
    <pc:chgData name="Tey Lin" userId="S::tey.lin@carlsbadca.gov::bd640aa7-e2b6-4968-ba18-6f5f0e324785" providerId="AD" clId="Web-{96C7F32A-5BB5-22D1-D649-6096F9E6ECDC}"/>
    <pc:docChg chg="modSld">
      <pc:chgData name="Tey Lin" userId="S::tey.lin@carlsbadca.gov::bd640aa7-e2b6-4968-ba18-6f5f0e324785" providerId="AD" clId="Web-{96C7F32A-5BB5-22D1-D649-6096F9E6ECDC}" dt="2022-02-01T23:57:43.436" v="20" actId="1076"/>
      <pc:docMkLst>
        <pc:docMk/>
      </pc:docMkLst>
      <pc:sldChg chg="addSp modSp">
        <pc:chgData name="Tey Lin" userId="S::tey.lin@carlsbadca.gov::bd640aa7-e2b6-4968-ba18-6f5f0e324785" providerId="AD" clId="Web-{96C7F32A-5BB5-22D1-D649-6096F9E6ECDC}" dt="2022-02-01T23:52:26.101" v="10" actId="1076"/>
        <pc:sldMkLst>
          <pc:docMk/>
          <pc:sldMk cId="1033547237" sldId="257"/>
        </pc:sldMkLst>
        <pc:spChg chg="add mod">
          <ac:chgData name="Tey Lin" userId="S::tey.lin@carlsbadca.gov::bd640aa7-e2b6-4968-ba18-6f5f0e324785" providerId="AD" clId="Web-{96C7F32A-5BB5-22D1-D649-6096F9E6ECDC}" dt="2022-02-01T23:52:26.101" v="10" actId="1076"/>
          <ac:spMkLst>
            <pc:docMk/>
            <pc:sldMk cId="1033547237" sldId="257"/>
            <ac:spMk id="5" creationId="{31DE00E5-B75B-417C-B605-A9BB679E2341}"/>
          </ac:spMkLst>
        </pc:spChg>
      </pc:sldChg>
      <pc:sldChg chg="addSp modSp">
        <pc:chgData name="Tey Lin" userId="S::tey.lin@carlsbadca.gov::bd640aa7-e2b6-4968-ba18-6f5f0e324785" providerId="AD" clId="Web-{96C7F32A-5BB5-22D1-D649-6096F9E6ECDC}" dt="2022-02-01T23:57:43.436" v="20" actId="1076"/>
        <pc:sldMkLst>
          <pc:docMk/>
          <pc:sldMk cId="1843729688" sldId="267"/>
        </pc:sldMkLst>
        <pc:spChg chg="add mod">
          <ac:chgData name="Tey Lin" userId="S::tey.lin@carlsbadca.gov::bd640aa7-e2b6-4968-ba18-6f5f0e324785" providerId="AD" clId="Web-{96C7F32A-5BB5-22D1-D649-6096F9E6ECDC}" dt="2022-02-01T23:57:43.436" v="20" actId="1076"/>
          <ac:spMkLst>
            <pc:docMk/>
            <pc:sldMk cId="1843729688" sldId="267"/>
            <ac:spMk id="2" creationId="{8C3C6F50-9A13-4900-ADA2-106E5D0AA606}"/>
          </ac:spMkLst>
        </pc:spChg>
      </pc:sldChg>
    </pc:docChg>
  </pc:docChgLst>
  <pc:docChgLst>
    <pc:chgData name="Tey Lin" userId="S::tey.lin@carlsbadca.gov::bd640aa7-e2b6-4968-ba18-6f5f0e324785" providerId="AD" clId="Web-{E7099C02-2DFA-00E4-668D-9A8D94052539}"/>
    <pc:docChg chg="addSld delSld modSld">
      <pc:chgData name="Tey Lin" userId="S::tey.lin@carlsbadca.gov::bd640aa7-e2b6-4968-ba18-6f5f0e324785" providerId="AD" clId="Web-{E7099C02-2DFA-00E4-668D-9A8D94052539}" dt="2022-01-28T00:08:52.099" v="121" actId="1076"/>
      <pc:docMkLst>
        <pc:docMk/>
      </pc:docMkLst>
      <pc:sldChg chg="modSp">
        <pc:chgData name="Tey Lin" userId="S::tey.lin@carlsbadca.gov::bd640aa7-e2b6-4968-ba18-6f5f0e324785" providerId="AD" clId="Web-{E7099C02-2DFA-00E4-668D-9A8D94052539}" dt="2022-01-27T23:37:28.686" v="3" actId="20577"/>
        <pc:sldMkLst>
          <pc:docMk/>
          <pc:sldMk cId="1033547237" sldId="257"/>
        </pc:sldMkLst>
        <pc:spChg chg="mod">
          <ac:chgData name="Tey Lin" userId="S::tey.lin@carlsbadca.gov::bd640aa7-e2b6-4968-ba18-6f5f0e324785" providerId="AD" clId="Web-{E7099C02-2DFA-00E4-668D-9A8D94052539}" dt="2022-01-27T23:37:28.686" v="3" actId="20577"/>
          <ac:spMkLst>
            <pc:docMk/>
            <pc:sldMk cId="1033547237" sldId="257"/>
            <ac:spMk id="3" creationId="{C23D134F-9B1C-484F-B9E8-F3BAC42D3BA5}"/>
          </ac:spMkLst>
        </pc:spChg>
        <pc:picChg chg="mod">
          <ac:chgData name="Tey Lin" userId="S::tey.lin@carlsbadca.gov::bd640aa7-e2b6-4968-ba18-6f5f0e324785" providerId="AD" clId="Web-{E7099C02-2DFA-00E4-668D-9A8D94052539}" dt="2022-01-27T23:37:15.201" v="1" actId="1076"/>
          <ac:picMkLst>
            <pc:docMk/>
            <pc:sldMk cId="1033547237" sldId="257"/>
            <ac:picMk id="2" creationId="{6CE849FB-7700-4C3F-A818-64C0EEA69A32}"/>
          </ac:picMkLst>
        </pc:picChg>
      </pc:sldChg>
      <pc:sldChg chg="addSp delSp modSp">
        <pc:chgData name="Tey Lin" userId="S::tey.lin@carlsbadca.gov::bd640aa7-e2b6-4968-ba18-6f5f0e324785" providerId="AD" clId="Web-{E7099C02-2DFA-00E4-668D-9A8D94052539}" dt="2022-01-27T23:52:41.704" v="76" actId="1076"/>
        <pc:sldMkLst>
          <pc:docMk/>
          <pc:sldMk cId="2948787726" sldId="258"/>
        </pc:sldMkLst>
        <pc:spChg chg="mod">
          <ac:chgData name="Tey Lin" userId="S::tey.lin@carlsbadca.gov::bd640aa7-e2b6-4968-ba18-6f5f0e324785" providerId="AD" clId="Web-{E7099C02-2DFA-00E4-668D-9A8D94052539}" dt="2022-01-27T23:41:06.112" v="25" actId="20577"/>
          <ac:spMkLst>
            <pc:docMk/>
            <pc:sldMk cId="2948787726" sldId="258"/>
            <ac:spMk id="4" creationId="{7D8E69E8-E747-41B1-B235-413826B1359D}"/>
          </ac:spMkLst>
        </pc:spChg>
        <pc:picChg chg="del">
          <ac:chgData name="Tey Lin" userId="S::tey.lin@carlsbadca.gov::bd640aa7-e2b6-4968-ba18-6f5f0e324785" providerId="AD" clId="Web-{E7099C02-2DFA-00E4-668D-9A8D94052539}" dt="2022-01-27T23:37:40.921" v="4"/>
          <ac:picMkLst>
            <pc:docMk/>
            <pc:sldMk cId="2948787726" sldId="258"/>
            <ac:picMk id="3" creationId="{320D6AFD-473A-4C9E-980D-7D44886A3F3B}"/>
          </ac:picMkLst>
        </pc:picChg>
        <pc:picChg chg="add del mod">
          <ac:chgData name="Tey Lin" userId="S::tey.lin@carlsbadca.gov::bd640aa7-e2b6-4968-ba18-6f5f0e324785" providerId="AD" clId="Web-{E7099C02-2DFA-00E4-668D-9A8D94052539}" dt="2022-01-27T23:42:09.129" v="32"/>
          <ac:picMkLst>
            <pc:docMk/>
            <pc:sldMk cId="2948787726" sldId="258"/>
            <ac:picMk id="5" creationId="{E1BFC72E-9936-48E3-88D6-5141B32C7F35}"/>
          </ac:picMkLst>
        </pc:picChg>
        <pc:picChg chg="add del mod">
          <ac:chgData name="Tey Lin" userId="S::tey.lin@carlsbadca.gov::bd640aa7-e2b6-4968-ba18-6f5f0e324785" providerId="AD" clId="Web-{E7099C02-2DFA-00E4-668D-9A8D94052539}" dt="2022-01-27T23:51:02.609" v="65"/>
          <ac:picMkLst>
            <pc:docMk/>
            <pc:sldMk cId="2948787726" sldId="258"/>
            <ac:picMk id="6" creationId="{03FFF4E6-4CDC-4F16-B29D-9899C43815A8}"/>
          </ac:picMkLst>
        </pc:picChg>
        <pc:picChg chg="add mod">
          <ac:chgData name="Tey Lin" userId="S::tey.lin@carlsbadca.gov::bd640aa7-e2b6-4968-ba18-6f5f0e324785" providerId="AD" clId="Web-{E7099C02-2DFA-00E4-668D-9A8D94052539}" dt="2022-01-27T23:52:38.657" v="75" actId="1076"/>
          <ac:picMkLst>
            <pc:docMk/>
            <pc:sldMk cId="2948787726" sldId="258"/>
            <ac:picMk id="7" creationId="{219759E1-B48D-4231-B08C-74B745553AF6}"/>
          </ac:picMkLst>
        </pc:picChg>
        <pc:picChg chg="add mod">
          <ac:chgData name="Tey Lin" userId="S::tey.lin@carlsbadca.gov::bd640aa7-e2b6-4968-ba18-6f5f0e324785" providerId="AD" clId="Web-{E7099C02-2DFA-00E4-668D-9A8D94052539}" dt="2022-01-27T23:52:41.704" v="76" actId="1076"/>
          <ac:picMkLst>
            <pc:docMk/>
            <pc:sldMk cId="2948787726" sldId="258"/>
            <ac:picMk id="8" creationId="{EB8883B4-95EC-419A-AB6C-9A0657A5E683}"/>
          </ac:picMkLst>
        </pc:picChg>
      </pc:sldChg>
      <pc:sldChg chg="addSp delSp modSp">
        <pc:chgData name="Tey Lin" userId="S::tey.lin@carlsbadca.gov::bd640aa7-e2b6-4968-ba18-6f5f0e324785" providerId="AD" clId="Web-{E7099C02-2DFA-00E4-668D-9A8D94052539}" dt="2022-01-27T23:40:04.267" v="23" actId="1076"/>
        <pc:sldMkLst>
          <pc:docMk/>
          <pc:sldMk cId="1715456155" sldId="259"/>
        </pc:sldMkLst>
        <pc:picChg chg="add del mod">
          <ac:chgData name="Tey Lin" userId="S::tey.lin@carlsbadca.gov::bd640aa7-e2b6-4968-ba18-6f5f0e324785" providerId="AD" clId="Web-{E7099C02-2DFA-00E4-668D-9A8D94052539}" dt="2022-01-27T23:39:07.876" v="11"/>
          <ac:picMkLst>
            <pc:docMk/>
            <pc:sldMk cId="1715456155" sldId="259"/>
            <ac:picMk id="2" creationId="{C0018C5D-DDA6-4EEA-9F51-4DE9038D24C1}"/>
          </ac:picMkLst>
        </pc:picChg>
        <pc:picChg chg="del">
          <ac:chgData name="Tey Lin" userId="S::tey.lin@carlsbadca.gov::bd640aa7-e2b6-4968-ba18-6f5f0e324785" providerId="AD" clId="Web-{E7099C02-2DFA-00E4-668D-9A8D94052539}" dt="2022-01-27T23:38:36" v="5"/>
          <ac:picMkLst>
            <pc:docMk/>
            <pc:sldMk cId="1715456155" sldId="259"/>
            <ac:picMk id="3" creationId="{516775A4-3A78-4B65-B2D9-2C74A2683A0A}"/>
          </ac:picMkLst>
        </pc:picChg>
        <pc:picChg chg="del">
          <ac:chgData name="Tey Lin" userId="S::tey.lin@carlsbadca.gov::bd640aa7-e2b6-4968-ba18-6f5f0e324785" providerId="AD" clId="Web-{E7099C02-2DFA-00E4-668D-9A8D94052539}" dt="2022-01-27T23:38:37.297" v="6"/>
          <ac:picMkLst>
            <pc:docMk/>
            <pc:sldMk cId="1715456155" sldId="259"/>
            <ac:picMk id="4" creationId="{0C9BE0BF-67E4-4DF6-9231-B17BF27DAC41}"/>
          </ac:picMkLst>
        </pc:picChg>
        <pc:picChg chg="add mod">
          <ac:chgData name="Tey Lin" userId="S::tey.lin@carlsbadca.gov::bd640aa7-e2b6-4968-ba18-6f5f0e324785" providerId="AD" clId="Web-{E7099C02-2DFA-00E4-668D-9A8D94052539}" dt="2022-01-27T23:39:38.361" v="17" actId="1076"/>
          <ac:picMkLst>
            <pc:docMk/>
            <pc:sldMk cId="1715456155" sldId="259"/>
            <ac:picMk id="5" creationId="{9D5E2AA2-0931-42DB-9255-3F0AAFFDC7C5}"/>
          </ac:picMkLst>
        </pc:picChg>
        <pc:picChg chg="add mod">
          <ac:chgData name="Tey Lin" userId="S::tey.lin@carlsbadca.gov::bd640aa7-e2b6-4968-ba18-6f5f0e324785" providerId="AD" clId="Web-{E7099C02-2DFA-00E4-668D-9A8D94052539}" dt="2022-01-27T23:40:04.267" v="23" actId="1076"/>
          <ac:picMkLst>
            <pc:docMk/>
            <pc:sldMk cId="1715456155" sldId="259"/>
            <ac:picMk id="6" creationId="{B532EFCE-AEB9-4984-8C2C-5F8A5AC8F37E}"/>
          </ac:picMkLst>
        </pc:picChg>
      </pc:sldChg>
      <pc:sldChg chg="addSp delSp modSp">
        <pc:chgData name="Tey Lin" userId="S::tey.lin@carlsbadca.gov::bd640aa7-e2b6-4968-ba18-6f5f0e324785" providerId="AD" clId="Web-{E7099C02-2DFA-00E4-668D-9A8D94052539}" dt="2022-01-27T23:51:37.687" v="69" actId="1076"/>
        <pc:sldMkLst>
          <pc:docMk/>
          <pc:sldMk cId="2455112224" sldId="260"/>
        </pc:sldMkLst>
        <pc:picChg chg="del">
          <ac:chgData name="Tey Lin" userId="S::tey.lin@carlsbadca.gov::bd640aa7-e2b6-4968-ba18-6f5f0e324785" providerId="AD" clId="Web-{E7099C02-2DFA-00E4-668D-9A8D94052539}" dt="2022-01-27T23:42:19.645" v="34"/>
          <ac:picMkLst>
            <pc:docMk/>
            <pc:sldMk cId="2455112224" sldId="260"/>
            <ac:picMk id="2" creationId="{26CA5F0A-176F-448E-A92A-7B1B930210CD}"/>
          </ac:picMkLst>
        </pc:picChg>
        <pc:picChg chg="del">
          <ac:chgData name="Tey Lin" userId="S::tey.lin@carlsbadca.gov::bd640aa7-e2b6-4968-ba18-6f5f0e324785" providerId="AD" clId="Web-{E7099C02-2DFA-00E4-668D-9A8D94052539}" dt="2022-01-27T23:42:18.723" v="33"/>
          <ac:picMkLst>
            <pc:docMk/>
            <pc:sldMk cId="2455112224" sldId="260"/>
            <ac:picMk id="3" creationId="{DAC259EC-2CBF-4219-90D7-91F33290580F}"/>
          </ac:picMkLst>
        </pc:picChg>
        <pc:picChg chg="add del mod modCrop">
          <ac:chgData name="Tey Lin" userId="S::tey.lin@carlsbadca.gov::bd640aa7-e2b6-4968-ba18-6f5f0e324785" providerId="AD" clId="Web-{E7099C02-2DFA-00E4-668D-9A8D94052539}" dt="2022-01-27T23:44:48.914" v="44"/>
          <ac:picMkLst>
            <pc:docMk/>
            <pc:sldMk cId="2455112224" sldId="260"/>
            <ac:picMk id="4" creationId="{AB4173D9-7B4A-4E48-A2E2-EB0D0AA5F68C}"/>
          </ac:picMkLst>
        </pc:picChg>
        <pc:picChg chg="add del mod">
          <ac:chgData name="Tey Lin" userId="S::tey.lin@carlsbadca.gov::bd640aa7-e2b6-4968-ba18-6f5f0e324785" providerId="AD" clId="Web-{E7099C02-2DFA-00E4-668D-9A8D94052539}" dt="2022-01-27T23:44:47.179" v="43"/>
          <ac:picMkLst>
            <pc:docMk/>
            <pc:sldMk cId="2455112224" sldId="260"/>
            <ac:picMk id="5" creationId="{C0275B1B-2B02-47B7-8586-F85EC5EE6836}"/>
          </ac:picMkLst>
        </pc:picChg>
        <pc:picChg chg="add mod">
          <ac:chgData name="Tey Lin" userId="S::tey.lin@carlsbadca.gov::bd640aa7-e2b6-4968-ba18-6f5f0e324785" providerId="AD" clId="Web-{E7099C02-2DFA-00E4-668D-9A8D94052539}" dt="2022-01-27T23:51:37.687" v="69" actId="1076"/>
          <ac:picMkLst>
            <pc:docMk/>
            <pc:sldMk cId="2455112224" sldId="260"/>
            <ac:picMk id="6" creationId="{31040ED5-664F-45BF-A2F1-01DA4AC292FC}"/>
          </ac:picMkLst>
        </pc:picChg>
        <pc:picChg chg="add del mod">
          <ac:chgData name="Tey Lin" userId="S::tey.lin@carlsbadca.gov::bd640aa7-e2b6-4968-ba18-6f5f0e324785" providerId="AD" clId="Web-{E7099C02-2DFA-00E4-668D-9A8D94052539}" dt="2022-01-27T23:50:03.889" v="62"/>
          <ac:picMkLst>
            <pc:docMk/>
            <pc:sldMk cId="2455112224" sldId="260"/>
            <ac:picMk id="7" creationId="{8C25EF65-8C53-4EC1-A57C-08D0DA287419}"/>
          </ac:picMkLst>
        </pc:picChg>
        <pc:picChg chg="add mod">
          <ac:chgData name="Tey Lin" userId="S::tey.lin@carlsbadca.gov::bd640aa7-e2b6-4968-ba18-6f5f0e324785" providerId="AD" clId="Web-{E7099C02-2DFA-00E4-668D-9A8D94052539}" dt="2022-01-27T23:50:01.092" v="61" actId="1076"/>
          <ac:picMkLst>
            <pc:docMk/>
            <pc:sldMk cId="2455112224" sldId="260"/>
            <ac:picMk id="8" creationId="{3124FA6D-FD76-464B-9A96-4073CDB014EF}"/>
          </ac:picMkLst>
        </pc:picChg>
      </pc:sldChg>
      <pc:sldChg chg="del">
        <pc:chgData name="Tey Lin" userId="S::tey.lin@carlsbadca.gov::bd640aa7-e2b6-4968-ba18-6f5f0e324785" providerId="AD" clId="Web-{E7099C02-2DFA-00E4-668D-9A8D94052539}" dt="2022-01-27T23:46:45.166" v="51"/>
        <pc:sldMkLst>
          <pc:docMk/>
          <pc:sldMk cId="833714378" sldId="261"/>
        </pc:sldMkLst>
      </pc:sldChg>
      <pc:sldChg chg="addSp delSp modSp">
        <pc:chgData name="Tey Lin" userId="S::tey.lin@carlsbadca.gov::bd640aa7-e2b6-4968-ba18-6f5f0e324785" providerId="AD" clId="Web-{E7099C02-2DFA-00E4-668D-9A8D94052539}" dt="2022-01-28T00:08:52.099" v="121" actId="1076"/>
        <pc:sldMkLst>
          <pc:docMk/>
          <pc:sldMk cId="1614135230" sldId="262"/>
        </pc:sldMkLst>
        <pc:picChg chg="del">
          <ac:chgData name="Tey Lin" userId="S::tey.lin@carlsbadca.gov::bd640aa7-e2b6-4968-ba18-6f5f0e324785" providerId="AD" clId="Web-{E7099C02-2DFA-00E4-668D-9A8D94052539}" dt="2022-01-27T23:55:14.754" v="85"/>
          <ac:picMkLst>
            <pc:docMk/>
            <pc:sldMk cId="1614135230" sldId="262"/>
            <ac:picMk id="2" creationId="{34A33BCD-F67E-4E78-9872-392BEB83564E}"/>
          </ac:picMkLst>
        </pc:picChg>
        <pc:picChg chg="del">
          <ac:chgData name="Tey Lin" userId="S::tey.lin@carlsbadca.gov::bd640aa7-e2b6-4968-ba18-6f5f0e324785" providerId="AD" clId="Web-{E7099C02-2DFA-00E4-668D-9A8D94052539}" dt="2022-01-27T23:55:13.707" v="84"/>
          <ac:picMkLst>
            <pc:docMk/>
            <pc:sldMk cId="1614135230" sldId="262"/>
            <ac:picMk id="3" creationId="{3D237120-D8CC-4C04-8591-9D358543EE62}"/>
          </ac:picMkLst>
        </pc:picChg>
        <pc:picChg chg="add mod modCrop">
          <ac:chgData name="Tey Lin" userId="S::tey.lin@carlsbadca.gov::bd640aa7-e2b6-4968-ba18-6f5f0e324785" providerId="AD" clId="Web-{E7099C02-2DFA-00E4-668D-9A8D94052539}" dt="2022-01-28T00:08:00.676" v="119" actId="1076"/>
          <ac:picMkLst>
            <pc:docMk/>
            <pc:sldMk cId="1614135230" sldId="262"/>
            <ac:picMk id="4" creationId="{31DD2B5B-CD78-4C80-AB4C-0D9D1F1D184B}"/>
          </ac:picMkLst>
        </pc:picChg>
        <pc:picChg chg="add mod">
          <ac:chgData name="Tey Lin" userId="S::tey.lin@carlsbadca.gov::bd640aa7-e2b6-4968-ba18-6f5f0e324785" providerId="AD" clId="Web-{E7099C02-2DFA-00E4-668D-9A8D94052539}" dt="2022-01-27T23:56:49.256" v="92" actId="1076"/>
          <ac:picMkLst>
            <pc:docMk/>
            <pc:sldMk cId="1614135230" sldId="262"/>
            <ac:picMk id="5" creationId="{0C838DF5-D57C-4C66-8820-6574716B7A80}"/>
          </ac:picMkLst>
        </pc:picChg>
        <pc:picChg chg="add mod">
          <ac:chgData name="Tey Lin" userId="S::tey.lin@carlsbadca.gov::bd640aa7-e2b6-4968-ba18-6f5f0e324785" providerId="AD" clId="Web-{E7099C02-2DFA-00E4-668D-9A8D94052539}" dt="2022-01-28T00:08:52.099" v="121" actId="1076"/>
          <ac:picMkLst>
            <pc:docMk/>
            <pc:sldMk cId="1614135230" sldId="262"/>
            <ac:picMk id="6" creationId="{C6B8F0DE-8C35-4024-9F02-C1A43B9DA3DF}"/>
          </ac:picMkLst>
        </pc:picChg>
      </pc:sldChg>
      <pc:sldChg chg="addSp delSp modSp">
        <pc:chgData name="Tey Lin" userId="S::tey.lin@carlsbadca.gov::bd640aa7-e2b6-4968-ba18-6f5f0e324785" providerId="AD" clId="Web-{E7099C02-2DFA-00E4-668D-9A8D94052539}" dt="2022-01-28T00:06:28.862" v="112" actId="1076"/>
        <pc:sldMkLst>
          <pc:docMk/>
          <pc:sldMk cId="2750438978" sldId="263"/>
        </pc:sldMkLst>
        <pc:picChg chg="add del mod">
          <ac:chgData name="Tey Lin" userId="S::tey.lin@carlsbadca.gov::bd640aa7-e2b6-4968-ba18-6f5f0e324785" providerId="AD" clId="Web-{E7099C02-2DFA-00E4-668D-9A8D94052539}" dt="2022-01-27T23:53:42.909" v="79"/>
          <ac:picMkLst>
            <pc:docMk/>
            <pc:sldMk cId="2750438978" sldId="263"/>
            <ac:picMk id="3" creationId="{9E8AE39F-4A79-4EC5-B97A-E1354E9FED2E}"/>
          </ac:picMkLst>
        </pc:picChg>
        <pc:picChg chg="del">
          <ac:chgData name="Tey Lin" userId="S::tey.lin@carlsbadca.gov::bd640aa7-e2b6-4968-ba18-6f5f0e324785" providerId="AD" clId="Web-{E7099C02-2DFA-00E4-668D-9A8D94052539}" dt="2022-01-27T23:51:45.500" v="70"/>
          <ac:picMkLst>
            <pc:docMk/>
            <pc:sldMk cId="2750438978" sldId="263"/>
            <ac:picMk id="5" creationId="{7673787F-E35C-4C88-8C03-88EA2667CEFF}"/>
          </ac:picMkLst>
        </pc:picChg>
        <pc:picChg chg="add mod">
          <ac:chgData name="Tey Lin" userId="S::tey.lin@carlsbadca.gov::bd640aa7-e2b6-4968-ba18-6f5f0e324785" providerId="AD" clId="Web-{E7099C02-2DFA-00E4-668D-9A8D94052539}" dt="2022-01-27T23:54:53.379" v="83" actId="1076"/>
          <ac:picMkLst>
            <pc:docMk/>
            <pc:sldMk cId="2750438978" sldId="263"/>
            <ac:picMk id="6" creationId="{BCF8D964-C58D-4E37-9928-DD3A2923D867}"/>
          </ac:picMkLst>
        </pc:picChg>
        <pc:picChg chg="add mod modCrop">
          <ac:chgData name="Tey Lin" userId="S::tey.lin@carlsbadca.gov::bd640aa7-e2b6-4968-ba18-6f5f0e324785" providerId="AD" clId="Web-{E7099C02-2DFA-00E4-668D-9A8D94052539}" dt="2022-01-28T00:06:25.252" v="111" actId="1076"/>
          <ac:picMkLst>
            <pc:docMk/>
            <pc:sldMk cId="2750438978" sldId="263"/>
            <ac:picMk id="7" creationId="{50E714BA-6103-454A-BD1F-5FBC94531A07}"/>
          </ac:picMkLst>
        </pc:picChg>
        <pc:picChg chg="add mod">
          <ac:chgData name="Tey Lin" userId="S::tey.lin@carlsbadca.gov::bd640aa7-e2b6-4968-ba18-6f5f0e324785" providerId="AD" clId="Web-{E7099C02-2DFA-00E4-668D-9A8D94052539}" dt="2022-01-28T00:06:28.862" v="112" actId="1076"/>
          <ac:picMkLst>
            <pc:docMk/>
            <pc:sldMk cId="2750438978" sldId="263"/>
            <ac:picMk id="8" creationId="{9410BBF4-3094-4BD1-AE07-3610C39F6A9B}"/>
          </ac:picMkLst>
        </pc:picChg>
      </pc:sldChg>
      <pc:sldChg chg="delSp del">
        <pc:chgData name="Tey Lin" userId="S::tey.lin@carlsbadca.gov::bd640aa7-e2b6-4968-ba18-6f5f0e324785" providerId="AD" clId="Web-{E7099C02-2DFA-00E4-668D-9A8D94052539}" dt="2022-01-28T00:04:32.594" v="104"/>
        <pc:sldMkLst>
          <pc:docMk/>
          <pc:sldMk cId="1571957273" sldId="264"/>
        </pc:sldMkLst>
        <pc:picChg chg="del">
          <ac:chgData name="Tey Lin" userId="S::tey.lin@carlsbadca.gov::bd640aa7-e2b6-4968-ba18-6f5f0e324785" providerId="AD" clId="Web-{E7099C02-2DFA-00E4-668D-9A8D94052539}" dt="2022-01-27T23:57:04.178" v="96"/>
          <ac:picMkLst>
            <pc:docMk/>
            <pc:sldMk cId="1571957273" sldId="264"/>
            <ac:picMk id="2" creationId="{783D645D-DA95-4858-808E-47245ADE50F2}"/>
          </ac:picMkLst>
        </pc:picChg>
        <pc:picChg chg="del">
          <ac:chgData name="Tey Lin" userId="S::tey.lin@carlsbadca.gov::bd640aa7-e2b6-4968-ba18-6f5f0e324785" providerId="AD" clId="Web-{E7099C02-2DFA-00E4-668D-9A8D94052539}" dt="2022-01-27T23:57:02.788" v="95"/>
          <ac:picMkLst>
            <pc:docMk/>
            <pc:sldMk cId="1571957273" sldId="264"/>
            <ac:picMk id="3" creationId="{5DEF374D-6182-4FB3-8788-3F2052024FED}"/>
          </ac:picMkLst>
        </pc:picChg>
        <pc:picChg chg="del">
          <ac:chgData name="Tey Lin" userId="S::tey.lin@carlsbadca.gov::bd640aa7-e2b6-4968-ba18-6f5f0e324785" providerId="AD" clId="Web-{E7099C02-2DFA-00E4-668D-9A8D94052539}" dt="2022-01-27T23:57:00.538" v="94"/>
          <ac:picMkLst>
            <pc:docMk/>
            <pc:sldMk cId="1571957273" sldId="264"/>
            <ac:picMk id="4" creationId="{140A3DB0-552A-4B8C-B932-2D381347DB45}"/>
          </ac:picMkLst>
        </pc:picChg>
      </pc:sldChg>
      <pc:sldChg chg="delSp del">
        <pc:chgData name="Tey Lin" userId="S::tey.lin@carlsbadca.gov::bd640aa7-e2b6-4968-ba18-6f5f0e324785" providerId="AD" clId="Web-{E7099C02-2DFA-00E4-668D-9A8D94052539}" dt="2022-01-28T00:04:34.984" v="105"/>
        <pc:sldMkLst>
          <pc:docMk/>
          <pc:sldMk cId="3158899925" sldId="265"/>
        </pc:sldMkLst>
        <pc:picChg chg="del">
          <ac:chgData name="Tey Lin" userId="S::tey.lin@carlsbadca.gov::bd640aa7-e2b6-4968-ba18-6f5f0e324785" providerId="AD" clId="Web-{E7099C02-2DFA-00E4-668D-9A8D94052539}" dt="2022-01-27T23:57:11.491" v="97"/>
          <ac:picMkLst>
            <pc:docMk/>
            <pc:sldMk cId="3158899925" sldId="265"/>
            <ac:picMk id="2" creationId="{4792000D-9A72-4494-A29B-34AC354D6CA9}"/>
          </ac:picMkLst>
        </pc:picChg>
      </pc:sldChg>
      <pc:sldChg chg="modSp">
        <pc:chgData name="Tey Lin" userId="S::tey.lin@carlsbadca.gov::bd640aa7-e2b6-4968-ba18-6f5f0e324785" providerId="AD" clId="Web-{E7099C02-2DFA-00E4-668D-9A8D94052539}" dt="2022-01-27T23:57:23.773" v="99" actId="1076"/>
        <pc:sldMkLst>
          <pc:docMk/>
          <pc:sldMk cId="1843729688" sldId="267"/>
        </pc:sldMkLst>
        <pc:picChg chg="mod">
          <ac:chgData name="Tey Lin" userId="S::tey.lin@carlsbadca.gov::bd640aa7-e2b6-4968-ba18-6f5f0e324785" providerId="AD" clId="Web-{E7099C02-2DFA-00E4-668D-9A8D94052539}" dt="2022-01-27T23:57:23.773" v="99" actId="1076"/>
          <ac:picMkLst>
            <pc:docMk/>
            <pc:sldMk cId="1843729688" sldId="267"/>
            <ac:picMk id="3" creationId="{B2C52DCF-860B-4158-8327-3306663155B8}"/>
          </ac:picMkLst>
        </pc:picChg>
      </pc:sldChg>
      <pc:sldChg chg="addSp delSp modSp new del">
        <pc:chgData name="Tey Lin" userId="S::tey.lin@carlsbadca.gov::bd640aa7-e2b6-4968-ba18-6f5f0e324785" providerId="AD" clId="Web-{E7099C02-2DFA-00E4-668D-9A8D94052539}" dt="2022-01-28T00:07:46.551" v="116"/>
        <pc:sldMkLst>
          <pc:docMk/>
          <pc:sldMk cId="1327464326" sldId="268"/>
        </pc:sldMkLst>
        <pc:picChg chg="add del mod">
          <ac:chgData name="Tey Lin" userId="S::tey.lin@carlsbadca.gov::bd640aa7-e2b6-4968-ba18-6f5f0e324785" providerId="AD" clId="Web-{E7099C02-2DFA-00E4-668D-9A8D94052539}" dt="2022-01-28T00:07:40.410" v="115"/>
          <ac:picMkLst>
            <pc:docMk/>
            <pc:sldMk cId="1327464326" sldId="268"/>
            <ac:picMk id="2" creationId="{94549122-66AE-421F-B7EC-B8CDFC54D431}"/>
          </ac:picMkLst>
        </pc:picChg>
      </pc:sldChg>
    </pc:docChg>
  </pc:docChgLst>
  <pc:docChgLst>
    <pc:chgData name="Tey Lin" userId="S::tey.lin@carlsbadca.gov::bd640aa7-e2b6-4968-ba18-6f5f0e324785" providerId="AD" clId="Web-{E551345D-2BED-4EA5-80DE-3EEA82CEDEAD}"/>
    <pc:docChg chg="addSld delSld modSld sldOrd">
      <pc:chgData name="Tey Lin" userId="S::tey.lin@carlsbadca.gov::bd640aa7-e2b6-4968-ba18-6f5f0e324785" providerId="AD" clId="Web-{E551345D-2BED-4EA5-80DE-3EEA82CEDEAD}" dt="2022-01-27T21:48:52.021" v="385"/>
      <pc:docMkLst>
        <pc:docMk/>
      </pc:docMkLst>
      <pc:sldChg chg="addSp delSp modSp mod setBg modClrScheme chgLayout">
        <pc:chgData name="Tey Lin" userId="S::tey.lin@carlsbadca.gov::bd640aa7-e2b6-4968-ba18-6f5f0e324785" providerId="AD" clId="Web-{E551345D-2BED-4EA5-80DE-3EEA82CEDEAD}" dt="2022-01-27T21:14:29.457" v="183" actId="1076"/>
        <pc:sldMkLst>
          <pc:docMk/>
          <pc:sldMk cId="109857222" sldId="256"/>
        </pc:sldMkLst>
        <pc:spChg chg="del">
          <ac:chgData name="Tey Lin" userId="S::tey.lin@carlsbadca.gov::bd640aa7-e2b6-4968-ba18-6f5f0e324785" providerId="AD" clId="Web-{E551345D-2BED-4EA5-80DE-3EEA82CEDEAD}" dt="2022-01-27T20:39:03.094" v="0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Tey Lin" userId="S::tey.lin@carlsbadca.gov::bd640aa7-e2b6-4968-ba18-6f5f0e324785" providerId="AD" clId="Web-{E551345D-2BED-4EA5-80DE-3EEA82CEDEAD}" dt="2022-01-27T20:39:03.094" v="0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Tey Lin" userId="S::tey.lin@carlsbadca.gov::bd640aa7-e2b6-4968-ba18-6f5f0e324785" providerId="AD" clId="Web-{E551345D-2BED-4EA5-80DE-3EEA82CEDEAD}" dt="2022-01-27T21:14:29.457" v="183" actId="1076"/>
          <ac:spMkLst>
            <pc:docMk/>
            <pc:sldMk cId="109857222" sldId="256"/>
            <ac:spMk id="5" creationId="{C5B672FF-700A-4675-A83A-AD147B874AE4}"/>
          </ac:spMkLst>
        </pc:spChg>
        <pc:spChg chg="add">
          <ac:chgData name="Tey Lin" userId="S::tey.lin@carlsbadca.gov::bd640aa7-e2b6-4968-ba18-6f5f0e324785" providerId="AD" clId="Web-{E551345D-2BED-4EA5-80DE-3EEA82CEDEAD}" dt="2022-01-27T20:39:10.844" v="2"/>
          <ac:spMkLst>
            <pc:docMk/>
            <pc:sldMk cId="109857222" sldId="256"/>
            <ac:spMk id="9" creationId="{42A4FC2C-047E-45A5-965D-8E1E3BF09BC6}"/>
          </ac:spMkLst>
        </pc:spChg>
        <pc:picChg chg="add mod">
          <ac:chgData name="Tey Lin" userId="S::tey.lin@carlsbadca.gov::bd640aa7-e2b6-4968-ba18-6f5f0e324785" providerId="AD" clId="Web-{E551345D-2BED-4EA5-80DE-3EEA82CEDEAD}" dt="2022-01-27T20:57:01.604" v="75" actId="1076"/>
          <ac:picMkLst>
            <pc:docMk/>
            <pc:sldMk cId="109857222" sldId="256"/>
            <ac:picMk id="4" creationId="{5D173EEC-3B2C-46FF-85D8-F2675D73BDC6}"/>
          </ac:picMkLst>
        </pc:picChg>
      </pc:sldChg>
      <pc:sldChg chg="addSp modSp new">
        <pc:chgData name="Tey Lin" userId="S::tey.lin@carlsbadca.gov::bd640aa7-e2b6-4968-ba18-6f5f0e324785" providerId="AD" clId="Web-{E551345D-2BED-4EA5-80DE-3EEA82CEDEAD}" dt="2022-01-27T21:41:14.479" v="307" actId="20577"/>
        <pc:sldMkLst>
          <pc:docMk/>
          <pc:sldMk cId="1033547237" sldId="257"/>
        </pc:sldMkLst>
        <pc:spChg chg="add mod">
          <ac:chgData name="Tey Lin" userId="S::tey.lin@carlsbadca.gov::bd640aa7-e2b6-4968-ba18-6f5f0e324785" providerId="AD" clId="Web-{E551345D-2BED-4EA5-80DE-3EEA82CEDEAD}" dt="2022-01-27T21:41:14.479" v="307" actId="20577"/>
          <ac:spMkLst>
            <pc:docMk/>
            <pc:sldMk cId="1033547237" sldId="257"/>
            <ac:spMk id="3" creationId="{C23D134F-9B1C-484F-B9E8-F3BAC42D3BA5}"/>
          </ac:spMkLst>
        </pc:spChg>
        <pc:spChg chg="add mod">
          <ac:chgData name="Tey Lin" userId="S::tey.lin@carlsbadca.gov::bd640aa7-e2b6-4968-ba18-6f5f0e324785" providerId="AD" clId="Web-{E551345D-2BED-4EA5-80DE-3EEA82CEDEAD}" dt="2022-01-27T21:05:31.397" v="122" actId="1076"/>
          <ac:spMkLst>
            <pc:docMk/>
            <pc:sldMk cId="1033547237" sldId="257"/>
            <ac:spMk id="4" creationId="{A4D1542F-E0A1-4F8F-AF9E-3FEEED28C020}"/>
          </ac:spMkLst>
        </pc:spChg>
        <pc:picChg chg="add mod">
          <ac:chgData name="Tey Lin" userId="S::tey.lin@carlsbadca.gov::bd640aa7-e2b6-4968-ba18-6f5f0e324785" providerId="AD" clId="Web-{E551345D-2BED-4EA5-80DE-3EEA82CEDEAD}" dt="2022-01-27T21:04:03.551" v="111" actId="1076"/>
          <ac:picMkLst>
            <pc:docMk/>
            <pc:sldMk cId="1033547237" sldId="257"/>
            <ac:picMk id="2" creationId="{6CE849FB-7700-4C3F-A818-64C0EEA69A32}"/>
          </ac:picMkLst>
        </pc:picChg>
      </pc:sldChg>
      <pc:sldChg chg="addSp modSp new mod setBg">
        <pc:chgData name="Tey Lin" userId="S::tey.lin@carlsbadca.gov::bd640aa7-e2b6-4968-ba18-6f5f0e324785" providerId="AD" clId="Web-{E551345D-2BED-4EA5-80DE-3EEA82CEDEAD}" dt="2022-01-27T21:23:05.422" v="233" actId="1076"/>
        <pc:sldMkLst>
          <pc:docMk/>
          <pc:sldMk cId="2948787726" sldId="258"/>
        </pc:sldMkLst>
        <pc:spChg chg="add mod">
          <ac:chgData name="Tey Lin" userId="S::tey.lin@carlsbadca.gov::bd640aa7-e2b6-4968-ba18-6f5f0e324785" providerId="AD" clId="Web-{E551345D-2BED-4EA5-80DE-3EEA82CEDEAD}" dt="2022-01-27T21:23:05.422" v="233" actId="1076"/>
          <ac:spMkLst>
            <pc:docMk/>
            <pc:sldMk cId="2948787726" sldId="258"/>
            <ac:spMk id="2" creationId="{032FD197-EB27-4303-BB7B-4019547C1BFF}"/>
          </ac:spMkLst>
        </pc:spChg>
        <pc:spChg chg="add mod">
          <ac:chgData name="Tey Lin" userId="S::tey.lin@carlsbadca.gov::bd640aa7-e2b6-4968-ba18-6f5f0e324785" providerId="AD" clId="Web-{E551345D-2BED-4EA5-80DE-3EEA82CEDEAD}" dt="2022-01-27T21:11:27.796" v="154" actId="1076"/>
          <ac:spMkLst>
            <pc:docMk/>
            <pc:sldMk cId="2948787726" sldId="258"/>
            <ac:spMk id="4" creationId="{7D8E69E8-E747-41B1-B235-413826B1359D}"/>
          </ac:spMkLst>
        </pc:spChg>
        <pc:picChg chg="add mod">
          <ac:chgData name="Tey Lin" userId="S::tey.lin@carlsbadca.gov::bd640aa7-e2b6-4968-ba18-6f5f0e324785" providerId="AD" clId="Web-{E551345D-2BED-4EA5-80DE-3EEA82CEDEAD}" dt="2022-01-27T21:11:23.093" v="153" actId="1076"/>
          <ac:picMkLst>
            <pc:docMk/>
            <pc:sldMk cId="2948787726" sldId="258"/>
            <ac:picMk id="3" creationId="{320D6AFD-473A-4C9E-980D-7D44886A3F3B}"/>
          </ac:picMkLst>
        </pc:picChg>
      </pc:sldChg>
      <pc:sldChg chg="addSp delSp modSp new">
        <pc:chgData name="Tey Lin" userId="S::tey.lin@carlsbadca.gov::bd640aa7-e2b6-4968-ba18-6f5f0e324785" providerId="AD" clId="Web-{E551345D-2BED-4EA5-80DE-3EEA82CEDEAD}" dt="2022-01-27T21:17:06.179" v="195" actId="1076"/>
        <pc:sldMkLst>
          <pc:docMk/>
          <pc:sldMk cId="1715456155" sldId="259"/>
        </pc:sldMkLst>
        <pc:picChg chg="add del mod">
          <ac:chgData name="Tey Lin" userId="S::tey.lin@carlsbadca.gov::bd640aa7-e2b6-4968-ba18-6f5f0e324785" providerId="AD" clId="Web-{E551345D-2BED-4EA5-80DE-3EEA82CEDEAD}" dt="2022-01-27T21:15:46.443" v="184"/>
          <ac:picMkLst>
            <pc:docMk/>
            <pc:sldMk cId="1715456155" sldId="259"/>
            <ac:picMk id="2" creationId="{C71B368C-7559-4C57-A163-D7D9CA164115}"/>
          </ac:picMkLst>
        </pc:picChg>
        <pc:picChg chg="add mod">
          <ac:chgData name="Tey Lin" userId="S::tey.lin@carlsbadca.gov::bd640aa7-e2b6-4968-ba18-6f5f0e324785" providerId="AD" clId="Web-{E551345D-2BED-4EA5-80DE-3EEA82CEDEAD}" dt="2022-01-27T21:16:46.913" v="191" actId="1076"/>
          <ac:picMkLst>
            <pc:docMk/>
            <pc:sldMk cId="1715456155" sldId="259"/>
            <ac:picMk id="3" creationId="{516775A4-3A78-4B65-B2D9-2C74A2683A0A}"/>
          </ac:picMkLst>
        </pc:picChg>
        <pc:picChg chg="add mod">
          <ac:chgData name="Tey Lin" userId="S::tey.lin@carlsbadca.gov::bd640aa7-e2b6-4968-ba18-6f5f0e324785" providerId="AD" clId="Web-{E551345D-2BED-4EA5-80DE-3EEA82CEDEAD}" dt="2022-01-27T21:17:06.179" v="195" actId="1076"/>
          <ac:picMkLst>
            <pc:docMk/>
            <pc:sldMk cId="1715456155" sldId="259"/>
            <ac:picMk id="4" creationId="{0C9BE0BF-67E4-4DF6-9231-B17BF27DAC41}"/>
          </ac:picMkLst>
        </pc:picChg>
      </pc:sldChg>
      <pc:sldChg chg="addSp modSp new mod setBg">
        <pc:chgData name="Tey Lin" userId="S::tey.lin@carlsbadca.gov::bd640aa7-e2b6-4968-ba18-6f5f0e324785" providerId="AD" clId="Web-{E551345D-2BED-4EA5-80DE-3EEA82CEDEAD}" dt="2022-01-27T21:20:19.465" v="211" actId="1076"/>
        <pc:sldMkLst>
          <pc:docMk/>
          <pc:sldMk cId="2455112224" sldId="260"/>
        </pc:sldMkLst>
        <pc:picChg chg="add mod ord">
          <ac:chgData name="Tey Lin" userId="S::tey.lin@carlsbadca.gov::bd640aa7-e2b6-4968-ba18-6f5f0e324785" providerId="AD" clId="Web-{E551345D-2BED-4EA5-80DE-3EEA82CEDEAD}" dt="2022-01-27T21:20:19.465" v="211" actId="1076"/>
          <ac:picMkLst>
            <pc:docMk/>
            <pc:sldMk cId="2455112224" sldId="260"/>
            <ac:picMk id="2" creationId="{26CA5F0A-176F-448E-A92A-7B1B930210CD}"/>
          </ac:picMkLst>
        </pc:picChg>
        <pc:picChg chg="add mod">
          <ac:chgData name="Tey Lin" userId="S::tey.lin@carlsbadca.gov::bd640aa7-e2b6-4968-ba18-6f5f0e324785" providerId="AD" clId="Web-{E551345D-2BED-4EA5-80DE-3EEA82CEDEAD}" dt="2022-01-27T21:20:07.949" v="208" actId="1076"/>
          <ac:picMkLst>
            <pc:docMk/>
            <pc:sldMk cId="2455112224" sldId="260"/>
            <ac:picMk id="3" creationId="{DAC259EC-2CBF-4219-90D7-91F33290580F}"/>
          </ac:picMkLst>
        </pc:picChg>
      </pc:sldChg>
      <pc:sldChg chg="addSp modSp new">
        <pc:chgData name="Tey Lin" userId="S::tey.lin@carlsbadca.gov::bd640aa7-e2b6-4968-ba18-6f5f0e324785" providerId="AD" clId="Web-{E551345D-2BED-4EA5-80DE-3EEA82CEDEAD}" dt="2022-01-27T21:19:14.776" v="205" actId="1076"/>
        <pc:sldMkLst>
          <pc:docMk/>
          <pc:sldMk cId="833714378" sldId="261"/>
        </pc:sldMkLst>
        <pc:picChg chg="add mod">
          <ac:chgData name="Tey Lin" userId="S::tey.lin@carlsbadca.gov::bd640aa7-e2b6-4968-ba18-6f5f0e324785" providerId="AD" clId="Web-{E551345D-2BED-4EA5-80DE-3EEA82CEDEAD}" dt="2022-01-27T21:19:06.260" v="202" actId="1076"/>
          <ac:picMkLst>
            <pc:docMk/>
            <pc:sldMk cId="833714378" sldId="261"/>
            <ac:picMk id="2" creationId="{1A1A21F0-DEAA-4168-899B-1F088D019FB2}"/>
          </ac:picMkLst>
        </pc:picChg>
        <pc:picChg chg="add mod">
          <ac:chgData name="Tey Lin" userId="S::tey.lin@carlsbadca.gov::bd640aa7-e2b6-4968-ba18-6f5f0e324785" providerId="AD" clId="Web-{E551345D-2BED-4EA5-80DE-3EEA82CEDEAD}" dt="2022-01-27T21:19:14.776" v="205" actId="1076"/>
          <ac:picMkLst>
            <pc:docMk/>
            <pc:sldMk cId="833714378" sldId="261"/>
            <ac:picMk id="3" creationId="{7550D85E-A724-43A4-9E23-77213E16879E}"/>
          </ac:picMkLst>
        </pc:picChg>
      </pc:sldChg>
      <pc:sldChg chg="addSp modSp new mod setBg">
        <pc:chgData name="Tey Lin" userId="S::tey.lin@carlsbadca.gov::bd640aa7-e2b6-4968-ba18-6f5f0e324785" providerId="AD" clId="Web-{E551345D-2BED-4EA5-80DE-3EEA82CEDEAD}" dt="2022-01-27T21:24:31.627" v="241"/>
        <pc:sldMkLst>
          <pc:docMk/>
          <pc:sldMk cId="1614135230" sldId="262"/>
        </pc:sldMkLst>
        <pc:picChg chg="add mod">
          <ac:chgData name="Tey Lin" userId="S::tey.lin@carlsbadca.gov::bd640aa7-e2b6-4968-ba18-6f5f0e324785" providerId="AD" clId="Web-{E551345D-2BED-4EA5-80DE-3EEA82CEDEAD}" dt="2022-01-27T21:24:31.627" v="241"/>
          <ac:picMkLst>
            <pc:docMk/>
            <pc:sldMk cId="1614135230" sldId="262"/>
            <ac:picMk id="2" creationId="{34A33BCD-F67E-4E78-9872-392BEB83564E}"/>
          </ac:picMkLst>
        </pc:picChg>
        <pc:picChg chg="add mod">
          <ac:chgData name="Tey Lin" userId="S::tey.lin@carlsbadca.gov::bd640aa7-e2b6-4968-ba18-6f5f0e324785" providerId="AD" clId="Web-{E551345D-2BED-4EA5-80DE-3EEA82CEDEAD}" dt="2022-01-27T21:24:31.627" v="241"/>
          <ac:picMkLst>
            <pc:docMk/>
            <pc:sldMk cId="1614135230" sldId="262"/>
            <ac:picMk id="3" creationId="{3D237120-D8CC-4C04-8591-9D358543EE62}"/>
          </ac:picMkLst>
        </pc:picChg>
      </pc:sldChg>
      <pc:sldChg chg="addSp delSp modSp add ord replId">
        <pc:chgData name="Tey Lin" userId="S::tey.lin@carlsbadca.gov::bd640aa7-e2b6-4968-ba18-6f5f0e324785" providerId="AD" clId="Web-{E551345D-2BED-4EA5-80DE-3EEA82CEDEAD}" dt="2022-01-27T21:42:32.934" v="309" actId="20577"/>
        <pc:sldMkLst>
          <pc:docMk/>
          <pc:sldMk cId="2750438978" sldId="263"/>
        </pc:sldMkLst>
        <pc:spChg chg="mod">
          <ac:chgData name="Tey Lin" userId="S::tey.lin@carlsbadca.gov::bd640aa7-e2b6-4968-ba18-6f5f0e324785" providerId="AD" clId="Web-{E551345D-2BED-4EA5-80DE-3EEA82CEDEAD}" dt="2022-01-27T21:22:51.468" v="232" actId="1076"/>
          <ac:spMkLst>
            <pc:docMk/>
            <pc:sldMk cId="2750438978" sldId="263"/>
            <ac:spMk id="2" creationId="{032FD197-EB27-4303-BB7B-4019547C1BFF}"/>
          </ac:spMkLst>
        </pc:spChg>
        <pc:spChg chg="mod">
          <ac:chgData name="Tey Lin" userId="S::tey.lin@carlsbadca.gov::bd640aa7-e2b6-4968-ba18-6f5f0e324785" providerId="AD" clId="Web-{E551345D-2BED-4EA5-80DE-3EEA82CEDEAD}" dt="2022-01-27T21:42:32.934" v="309" actId="20577"/>
          <ac:spMkLst>
            <pc:docMk/>
            <pc:sldMk cId="2750438978" sldId="263"/>
            <ac:spMk id="4" creationId="{7D8E69E8-E747-41B1-B235-413826B1359D}"/>
          </ac:spMkLst>
        </pc:spChg>
        <pc:picChg chg="del">
          <ac:chgData name="Tey Lin" userId="S::tey.lin@carlsbadca.gov::bd640aa7-e2b6-4968-ba18-6f5f0e324785" providerId="AD" clId="Web-{E551345D-2BED-4EA5-80DE-3EEA82CEDEAD}" dt="2022-01-27T21:22:11.577" v="227"/>
          <ac:picMkLst>
            <pc:docMk/>
            <pc:sldMk cId="2750438978" sldId="263"/>
            <ac:picMk id="3" creationId="{320D6AFD-473A-4C9E-980D-7D44886A3F3B}"/>
          </ac:picMkLst>
        </pc:picChg>
        <pc:picChg chg="add mod">
          <ac:chgData name="Tey Lin" userId="S::tey.lin@carlsbadca.gov::bd640aa7-e2b6-4968-ba18-6f5f0e324785" providerId="AD" clId="Web-{E551345D-2BED-4EA5-80DE-3EEA82CEDEAD}" dt="2022-01-27T21:23:46.220" v="237" actId="1076"/>
          <ac:picMkLst>
            <pc:docMk/>
            <pc:sldMk cId="2750438978" sldId="263"/>
            <ac:picMk id="5" creationId="{7673787F-E35C-4C88-8C03-88EA2667CEFF}"/>
          </ac:picMkLst>
        </pc:picChg>
      </pc:sldChg>
      <pc:sldChg chg="addSp modSp new mod setBg">
        <pc:chgData name="Tey Lin" userId="S::tey.lin@carlsbadca.gov::bd640aa7-e2b6-4968-ba18-6f5f0e324785" providerId="AD" clId="Web-{E551345D-2BED-4EA5-80DE-3EEA82CEDEAD}" dt="2022-01-27T21:27:38.631" v="259"/>
        <pc:sldMkLst>
          <pc:docMk/>
          <pc:sldMk cId="1571957273" sldId="264"/>
        </pc:sldMkLst>
        <pc:spChg chg="add">
          <ac:chgData name="Tey Lin" userId="S::tey.lin@carlsbadca.gov::bd640aa7-e2b6-4968-ba18-6f5f0e324785" providerId="AD" clId="Web-{E551345D-2BED-4EA5-80DE-3EEA82CEDEAD}" dt="2022-01-27T21:27:38.631" v="259"/>
          <ac:spMkLst>
            <pc:docMk/>
            <pc:sldMk cId="1571957273" sldId="264"/>
            <ac:spMk id="9" creationId="{42A4FC2C-047E-45A5-965D-8E1E3BF09BC6}"/>
          </ac:spMkLst>
        </pc:spChg>
        <pc:picChg chg="add mod">
          <ac:chgData name="Tey Lin" userId="S::tey.lin@carlsbadca.gov::bd640aa7-e2b6-4968-ba18-6f5f0e324785" providerId="AD" clId="Web-{E551345D-2BED-4EA5-80DE-3EEA82CEDEAD}" dt="2022-01-27T21:27:38.631" v="259"/>
          <ac:picMkLst>
            <pc:docMk/>
            <pc:sldMk cId="1571957273" sldId="264"/>
            <ac:picMk id="2" creationId="{783D645D-DA95-4858-808E-47245ADE50F2}"/>
          </ac:picMkLst>
        </pc:picChg>
        <pc:picChg chg="add mod">
          <ac:chgData name="Tey Lin" userId="S::tey.lin@carlsbadca.gov::bd640aa7-e2b6-4968-ba18-6f5f0e324785" providerId="AD" clId="Web-{E551345D-2BED-4EA5-80DE-3EEA82CEDEAD}" dt="2022-01-27T21:27:38.631" v="259"/>
          <ac:picMkLst>
            <pc:docMk/>
            <pc:sldMk cId="1571957273" sldId="264"/>
            <ac:picMk id="3" creationId="{5DEF374D-6182-4FB3-8788-3F2052024FED}"/>
          </ac:picMkLst>
        </pc:picChg>
        <pc:picChg chg="add mod ord">
          <ac:chgData name="Tey Lin" userId="S::tey.lin@carlsbadca.gov::bd640aa7-e2b6-4968-ba18-6f5f0e324785" providerId="AD" clId="Web-{E551345D-2BED-4EA5-80DE-3EEA82CEDEAD}" dt="2022-01-27T21:27:38.631" v="259"/>
          <ac:picMkLst>
            <pc:docMk/>
            <pc:sldMk cId="1571957273" sldId="264"/>
            <ac:picMk id="4" creationId="{140A3DB0-552A-4B8C-B932-2D381347DB45}"/>
          </ac:picMkLst>
        </pc:picChg>
      </pc:sldChg>
      <pc:sldChg chg="addSp modSp new">
        <pc:chgData name="Tey Lin" userId="S::tey.lin@carlsbadca.gov::bd640aa7-e2b6-4968-ba18-6f5f0e324785" providerId="AD" clId="Web-{E551345D-2BED-4EA5-80DE-3EEA82CEDEAD}" dt="2022-01-27T21:28:18.414" v="264" actId="14100"/>
        <pc:sldMkLst>
          <pc:docMk/>
          <pc:sldMk cId="3158899925" sldId="265"/>
        </pc:sldMkLst>
        <pc:picChg chg="add mod">
          <ac:chgData name="Tey Lin" userId="S::tey.lin@carlsbadca.gov::bd640aa7-e2b6-4968-ba18-6f5f0e324785" providerId="AD" clId="Web-{E551345D-2BED-4EA5-80DE-3EEA82CEDEAD}" dt="2022-01-27T21:28:18.414" v="264" actId="14100"/>
          <ac:picMkLst>
            <pc:docMk/>
            <pc:sldMk cId="3158899925" sldId="265"/>
            <ac:picMk id="2" creationId="{4792000D-9A72-4494-A29B-34AC354D6CA9}"/>
          </ac:picMkLst>
        </pc:picChg>
      </pc:sldChg>
      <pc:sldChg chg="addSp delSp modSp new del mod setBg">
        <pc:chgData name="Tey Lin" userId="S::tey.lin@carlsbadca.gov::bd640aa7-e2b6-4968-ba18-6f5f0e324785" providerId="AD" clId="Web-{E551345D-2BED-4EA5-80DE-3EEA82CEDEAD}" dt="2022-01-27T21:48:52.021" v="385"/>
        <pc:sldMkLst>
          <pc:docMk/>
          <pc:sldMk cId="1258752678" sldId="266"/>
        </pc:sldMkLst>
        <pc:spChg chg="add mod ord">
          <ac:chgData name="Tey Lin" userId="S::tey.lin@carlsbadca.gov::bd640aa7-e2b6-4968-ba18-6f5f0e324785" providerId="AD" clId="Web-{E551345D-2BED-4EA5-80DE-3EEA82CEDEAD}" dt="2022-01-27T21:40:03.540" v="306"/>
          <ac:spMkLst>
            <pc:docMk/>
            <pc:sldMk cId="1258752678" sldId="266"/>
            <ac:spMk id="2" creationId="{7AB2695B-D746-4583-A562-26AEA53C3952}"/>
          </ac:spMkLst>
        </pc:spChg>
        <pc:spChg chg="add del">
          <ac:chgData name="Tey Lin" userId="S::tey.lin@carlsbadca.gov::bd640aa7-e2b6-4968-ba18-6f5f0e324785" providerId="AD" clId="Web-{E551345D-2BED-4EA5-80DE-3EEA82CEDEAD}" dt="2022-01-27T21:40:03.540" v="306"/>
          <ac:spMkLst>
            <pc:docMk/>
            <pc:sldMk cId="1258752678" sldId="266"/>
            <ac:spMk id="9" creationId="{911BE883-46B4-412C-B6C3-88A2FF74BECF}"/>
          </ac:spMkLst>
        </pc:spChg>
        <pc:spChg chg="add del">
          <ac:chgData name="Tey Lin" userId="S::tey.lin@carlsbadca.gov::bd640aa7-e2b6-4968-ba18-6f5f0e324785" providerId="AD" clId="Web-{E551345D-2BED-4EA5-80DE-3EEA82CEDEAD}" dt="2022-01-27T21:40:03.540" v="306"/>
          <ac:spMkLst>
            <pc:docMk/>
            <pc:sldMk cId="1258752678" sldId="266"/>
            <ac:spMk id="11" creationId="{577D1452-F0B7-431E-9A24-D3F7103D8510}"/>
          </ac:spMkLst>
        </pc:spChg>
        <pc:spChg chg="add del">
          <ac:chgData name="Tey Lin" userId="S::tey.lin@carlsbadca.gov::bd640aa7-e2b6-4968-ba18-6f5f0e324785" providerId="AD" clId="Web-{E551345D-2BED-4EA5-80DE-3EEA82CEDEAD}" dt="2022-01-27T21:40:03.540" v="306"/>
          <ac:spMkLst>
            <pc:docMk/>
            <pc:sldMk cId="1258752678" sldId="266"/>
            <ac:spMk id="13" creationId="{A660F4F9-5DF5-4F15-BE6A-CD8648BB1148}"/>
          </ac:spMkLst>
        </pc:spChg>
        <pc:spChg chg="add">
          <ac:chgData name="Tey Lin" userId="S::tey.lin@carlsbadca.gov::bd640aa7-e2b6-4968-ba18-6f5f0e324785" providerId="AD" clId="Web-{E551345D-2BED-4EA5-80DE-3EEA82CEDEAD}" dt="2022-01-27T21:40:03.540" v="306"/>
          <ac:spMkLst>
            <pc:docMk/>
            <pc:sldMk cId="1258752678" sldId="266"/>
            <ac:spMk id="18" creationId="{12609869-9E80-471B-A487-A53288E0E791}"/>
          </ac:spMkLst>
        </pc:spChg>
        <pc:spChg chg="add">
          <ac:chgData name="Tey Lin" userId="S::tey.lin@carlsbadca.gov::bd640aa7-e2b6-4968-ba18-6f5f0e324785" providerId="AD" clId="Web-{E551345D-2BED-4EA5-80DE-3EEA82CEDEAD}" dt="2022-01-27T21:40:03.540" v="306"/>
          <ac:spMkLst>
            <pc:docMk/>
            <pc:sldMk cId="1258752678" sldId="266"/>
            <ac:spMk id="20" creationId="{7004738A-9D34-43E8-97D2-CA0EED4F8BE0}"/>
          </ac:spMkLst>
        </pc:spChg>
        <pc:spChg chg="add">
          <ac:chgData name="Tey Lin" userId="S::tey.lin@carlsbadca.gov::bd640aa7-e2b6-4968-ba18-6f5f0e324785" providerId="AD" clId="Web-{E551345D-2BED-4EA5-80DE-3EEA82CEDEAD}" dt="2022-01-27T21:40:03.540" v="306"/>
          <ac:spMkLst>
            <pc:docMk/>
            <pc:sldMk cId="1258752678" sldId="266"/>
            <ac:spMk id="22" creationId="{B8B8D07F-F13E-443E-BA68-2D26672D76B9}"/>
          </ac:spMkLst>
        </pc:spChg>
        <pc:spChg chg="add">
          <ac:chgData name="Tey Lin" userId="S::tey.lin@carlsbadca.gov::bd640aa7-e2b6-4968-ba18-6f5f0e324785" providerId="AD" clId="Web-{E551345D-2BED-4EA5-80DE-3EEA82CEDEAD}" dt="2022-01-27T21:40:03.540" v="306"/>
          <ac:spMkLst>
            <pc:docMk/>
            <pc:sldMk cId="1258752678" sldId="266"/>
            <ac:spMk id="24" creationId="{2813A4FA-24A5-41ED-A534-3807D1B2F344}"/>
          </ac:spMkLst>
        </pc:spChg>
        <pc:spChg chg="add">
          <ac:chgData name="Tey Lin" userId="S::tey.lin@carlsbadca.gov::bd640aa7-e2b6-4968-ba18-6f5f0e324785" providerId="AD" clId="Web-{E551345D-2BED-4EA5-80DE-3EEA82CEDEAD}" dt="2022-01-27T21:40:03.540" v="306"/>
          <ac:spMkLst>
            <pc:docMk/>
            <pc:sldMk cId="1258752678" sldId="266"/>
            <ac:spMk id="26" creationId="{C3944F27-CA70-4E84-A51A-E6BF89558979}"/>
          </ac:spMkLst>
        </pc:spChg>
        <pc:picChg chg="add del mod modCrop">
          <ac:chgData name="Tey Lin" userId="S::tey.lin@carlsbadca.gov::bd640aa7-e2b6-4968-ba18-6f5f0e324785" providerId="AD" clId="Web-{E551345D-2BED-4EA5-80DE-3EEA82CEDEAD}" dt="2022-01-27T21:35:54.065" v="288"/>
          <ac:picMkLst>
            <pc:docMk/>
            <pc:sldMk cId="1258752678" sldId="266"/>
            <ac:picMk id="3" creationId="{509FC69F-E5F2-40E2-A3A5-5BCC3FB775F0}"/>
          </ac:picMkLst>
        </pc:picChg>
        <pc:picChg chg="add mod ord">
          <ac:chgData name="Tey Lin" userId="S::tey.lin@carlsbadca.gov::bd640aa7-e2b6-4968-ba18-6f5f0e324785" providerId="AD" clId="Web-{E551345D-2BED-4EA5-80DE-3EEA82CEDEAD}" dt="2022-01-27T21:40:03.540" v="306"/>
          <ac:picMkLst>
            <pc:docMk/>
            <pc:sldMk cId="1258752678" sldId="266"/>
            <ac:picMk id="4" creationId="{3DA491C0-B84A-4AD8-AE3C-29B3D3045804}"/>
          </ac:picMkLst>
        </pc:picChg>
      </pc:sldChg>
      <pc:sldChg chg="addSp modSp new">
        <pc:chgData name="Tey Lin" userId="S::tey.lin@carlsbadca.gov::bd640aa7-e2b6-4968-ba18-6f5f0e324785" providerId="AD" clId="Web-{E551345D-2BED-4EA5-80DE-3EEA82CEDEAD}" dt="2022-01-27T21:48:47.630" v="384" actId="20577"/>
        <pc:sldMkLst>
          <pc:docMk/>
          <pc:sldMk cId="1843729688" sldId="267"/>
        </pc:sldMkLst>
        <pc:spChg chg="add mod">
          <ac:chgData name="Tey Lin" userId="S::tey.lin@carlsbadca.gov::bd640aa7-e2b6-4968-ba18-6f5f0e324785" providerId="AD" clId="Web-{E551345D-2BED-4EA5-80DE-3EEA82CEDEAD}" dt="2022-01-27T21:48:47.630" v="384" actId="20577"/>
          <ac:spMkLst>
            <pc:docMk/>
            <pc:sldMk cId="1843729688" sldId="267"/>
            <ac:spMk id="4" creationId="{E983D215-0655-459E-9090-4D46148E1D45}"/>
          </ac:spMkLst>
        </pc:spChg>
        <pc:picChg chg="add mod">
          <ac:chgData name="Tey Lin" userId="S::tey.lin@carlsbadca.gov::bd640aa7-e2b6-4968-ba18-6f5f0e324785" providerId="AD" clId="Web-{E551345D-2BED-4EA5-80DE-3EEA82CEDEAD}" dt="2022-01-27T21:43:26.310" v="314"/>
          <ac:picMkLst>
            <pc:docMk/>
            <pc:sldMk cId="1843729688" sldId="267"/>
            <ac:picMk id="3" creationId="{B2C52DCF-860B-4158-8327-3306663155B8}"/>
          </ac:picMkLst>
        </pc:picChg>
      </pc:sldChg>
    </pc:docChg>
  </pc:docChgLst>
  <pc:docChgLst>
    <pc:chgData name="Tey Lin" userId="S::tey.lin@carlsbadca.gov::bd640aa7-e2b6-4968-ba18-6f5f0e324785" providerId="AD" clId="Web-{5FCD979E-ED6C-38F8-DDB8-FB04BFEAD11A}"/>
    <pc:docChg chg="addSld delSld modSld sldOrd">
      <pc:chgData name="Tey Lin" userId="S::tey.lin@carlsbadca.gov::bd640aa7-e2b6-4968-ba18-6f5f0e324785" providerId="AD" clId="Web-{5FCD979E-ED6C-38F8-DDB8-FB04BFEAD11A}" dt="2022-02-12T03:12:06.456" v="357" actId="1076"/>
      <pc:docMkLst>
        <pc:docMk/>
      </pc:docMkLst>
      <pc:sldChg chg="modSp">
        <pc:chgData name="Tey Lin" userId="S::tey.lin@carlsbadca.gov::bd640aa7-e2b6-4968-ba18-6f5f0e324785" providerId="AD" clId="Web-{5FCD979E-ED6C-38F8-DDB8-FB04BFEAD11A}" dt="2022-02-12T01:11:44.288" v="66" actId="20577"/>
        <pc:sldMkLst>
          <pc:docMk/>
          <pc:sldMk cId="109857222" sldId="256"/>
        </pc:sldMkLst>
        <pc:spChg chg="mod">
          <ac:chgData name="Tey Lin" userId="S::tey.lin@carlsbadca.gov::bd640aa7-e2b6-4968-ba18-6f5f0e324785" providerId="AD" clId="Web-{5FCD979E-ED6C-38F8-DDB8-FB04BFEAD11A}" dt="2022-02-12T01:11:44.288" v="66" actId="20577"/>
          <ac:spMkLst>
            <pc:docMk/>
            <pc:sldMk cId="109857222" sldId="256"/>
            <ac:spMk id="5" creationId="{C5B672FF-700A-4675-A83A-AD147B874AE4}"/>
          </ac:spMkLst>
        </pc:spChg>
      </pc:sldChg>
      <pc:sldChg chg="del">
        <pc:chgData name="Tey Lin" userId="S::tey.lin@carlsbadca.gov::bd640aa7-e2b6-4968-ba18-6f5f0e324785" providerId="AD" clId="Web-{5FCD979E-ED6C-38F8-DDB8-FB04BFEAD11A}" dt="2022-02-12T01:07:56.863" v="27"/>
        <pc:sldMkLst>
          <pc:docMk/>
          <pc:sldMk cId="1033547237" sldId="257"/>
        </pc:sldMkLst>
      </pc:sldChg>
      <pc:sldChg chg="addSp delSp modSp">
        <pc:chgData name="Tey Lin" userId="S::tey.lin@carlsbadca.gov::bd640aa7-e2b6-4968-ba18-6f5f0e324785" providerId="AD" clId="Web-{5FCD979E-ED6C-38F8-DDB8-FB04BFEAD11A}" dt="2022-02-12T03:01:06.363" v="283" actId="1076"/>
        <pc:sldMkLst>
          <pc:docMk/>
          <pc:sldMk cId="2948787726" sldId="258"/>
        </pc:sldMkLst>
        <pc:spChg chg="del mod">
          <ac:chgData name="Tey Lin" userId="S::tey.lin@carlsbadca.gov::bd640aa7-e2b6-4968-ba18-6f5f0e324785" providerId="AD" clId="Web-{5FCD979E-ED6C-38F8-DDB8-FB04BFEAD11A}" dt="2022-02-12T02:49:28.963" v="240"/>
          <ac:spMkLst>
            <pc:docMk/>
            <pc:sldMk cId="2948787726" sldId="258"/>
            <ac:spMk id="2" creationId="{032FD197-EB27-4303-BB7B-4019547C1BFF}"/>
          </ac:spMkLst>
        </pc:spChg>
        <pc:spChg chg="mod">
          <ac:chgData name="Tey Lin" userId="S::tey.lin@carlsbadca.gov::bd640aa7-e2b6-4968-ba18-6f5f0e324785" providerId="AD" clId="Web-{5FCD979E-ED6C-38F8-DDB8-FB04BFEAD11A}" dt="2022-02-12T02:59:16.018" v="265" actId="1076"/>
          <ac:spMkLst>
            <pc:docMk/>
            <pc:sldMk cId="2948787726" sldId="258"/>
            <ac:spMk id="4" creationId="{7D8E69E8-E747-41B1-B235-413826B1359D}"/>
          </ac:spMkLst>
        </pc:spChg>
        <pc:spChg chg="add mod">
          <ac:chgData name="Tey Lin" userId="S::tey.lin@carlsbadca.gov::bd640aa7-e2b6-4968-ba18-6f5f0e324785" providerId="AD" clId="Web-{5FCD979E-ED6C-38F8-DDB8-FB04BFEAD11A}" dt="2022-02-12T03:01:06.363" v="283" actId="1076"/>
          <ac:spMkLst>
            <pc:docMk/>
            <pc:sldMk cId="2948787726" sldId="258"/>
            <ac:spMk id="9" creationId="{DDF047E7-2D93-4028-95B9-55B6C7B5D581}"/>
          </ac:spMkLst>
        </pc:spChg>
        <pc:picChg chg="add del mod">
          <ac:chgData name="Tey Lin" userId="S::tey.lin@carlsbadca.gov::bd640aa7-e2b6-4968-ba18-6f5f0e324785" providerId="AD" clId="Web-{5FCD979E-ED6C-38F8-DDB8-FB04BFEAD11A}" dt="2022-02-12T02:57:47.626" v="252"/>
          <ac:picMkLst>
            <pc:docMk/>
            <pc:sldMk cId="2948787726" sldId="258"/>
            <ac:picMk id="3" creationId="{7DE3D1D8-77AB-4783-A871-196AF7AA61F5}"/>
          </ac:picMkLst>
        </pc:picChg>
        <pc:picChg chg="add mod modCrop">
          <ac:chgData name="Tey Lin" userId="S::tey.lin@carlsbadca.gov::bd640aa7-e2b6-4968-ba18-6f5f0e324785" providerId="AD" clId="Web-{5FCD979E-ED6C-38F8-DDB8-FB04BFEAD11A}" dt="2022-02-12T02:52:15.559" v="247"/>
          <ac:picMkLst>
            <pc:docMk/>
            <pc:sldMk cId="2948787726" sldId="258"/>
            <ac:picMk id="5" creationId="{03C539CF-B253-49F9-AFD6-459AC1018BCE}"/>
          </ac:picMkLst>
        </pc:picChg>
        <pc:picChg chg="add mod">
          <ac:chgData name="Tey Lin" userId="S::tey.lin@carlsbadca.gov::bd640aa7-e2b6-4968-ba18-6f5f0e324785" providerId="AD" clId="Web-{5FCD979E-ED6C-38F8-DDB8-FB04BFEAD11A}" dt="2022-02-12T02:59:20.768" v="266"/>
          <ac:picMkLst>
            <pc:docMk/>
            <pc:sldMk cId="2948787726" sldId="258"/>
            <ac:picMk id="6" creationId="{BAE4F432-0ED3-4146-B2C4-629E73A510A6}"/>
          </ac:picMkLst>
        </pc:picChg>
        <pc:picChg chg="add mod">
          <ac:chgData name="Tey Lin" userId="S::tey.lin@carlsbadca.gov::bd640aa7-e2b6-4968-ba18-6f5f0e324785" providerId="AD" clId="Web-{5FCD979E-ED6C-38F8-DDB8-FB04BFEAD11A}" dt="2022-02-12T02:59:24.424" v="267"/>
          <ac:picMkLst>
            <pc:docMk/>
            <pc:sldMk cId="2948787726" sldId="258"/>
            <ac:picMk id="7" creationId="{0E5346CD-C145-44C3-BC85-CC8557F23125}"/>
          </ac:picMkLst>
        </pc:picChg>
        <pc:picChg chg="del">
          <ac:chgData name="Tey Lin" userId="S::tey.lin@carlsbadca.gov::bd640aa7-e2b6-4968-ba18-6f5f0e324785" providerId="AD" clId="Web-{5FCD979E-ED6C-38F8-DDB8-FB04BFEAD11A}" dt="2022-02-12T01:11:58.070" v="67"/>
          <ac:picMkLst>
            <pc:docMk/>
            <pc:sldMk cId="2948787726" sldId="258"/>
            <ac:picMk id="7" creationId="{219759E1-B48D-4231-B08C-74B745553AF6}"/>
          </ac:picMkLst>
        </pc:picChg>
        <pc:picChg chg="add mod">
          <ac:chgData name="Tey Lin" userId="S::tey.lin@carlsbadca.gov::bd640aa7-e2b6-4968-ba18-6f5f0e324785" providerId="AD" clId="Web-{5FCD979E-ED6C-38F8-DDB8-FB04BFEAD11A}" dt="2022-02-12T02:59:27.283" v="268"/>
          <ac:picMkLst>
            <pc:docMk/>
            <pc:sldMk cId="2948787726" sldId="258"/>
            <ac:picMk id="8" creationId="{C46579BF-FD01-4CAF-9DA9-12A98D179736}"/>
          </ac:picMkLst>
        </pc:picChg>
        <pc:picChg chg="del">
          <ac:chgData name="Tey Lin" userId="S::tey.lin@carlsbadca.gov::bd640aa7-e2b6-4968-ba18-6f5f0e324785" providerId="AD" clId="Web-{5FCD979E-ED6C-38F8-DDB8-FB04BFEAD11A}" dt="2022-02-12T01:11:59.492" v="68"/>
          <ac:picMkLst>
            <pc:docMk/>
            <pc:sldMk cId="2948787726" sldId="258"/>
            <ac:picMk id="8" creationId="{EB8883B4-95EC-419A-AB6C-9A0657A5E683}"/>
          </ac:picMkLst>
        </pc:picChg>
      </pc:sldChg>
      <pc:sldChg chg="addSp delSp modSp">
        <pc:chgData name="Tey Lin" userId="S::tey.lin@carlsbadca.gov::bd640aa7-e2b6-4968-ba18-6f5f0e324785" providerId="AD" clId="Web-{5FCD979E-ED6C-38F8-DDB8-FB04BFEAD11A}" dt="2022-02-12T03:08:21.422" v="350" actId="1076"/>
        <pc:sldMkLst>
          <pc:docMk/>
          <pc:sldMk cId="1715456155" sldId="259"/>
        </pc:sldMkLst>
        <pc:spChg chg="add mod">
          <ac:chgData name="Tey Lin" userId="S::tey.lin@carlsbadca.gov::bd640aa7-e2b6-4968-ba18-6f5f0e324785" providerId="AD" clId="Web-{5FCD979E-ED6C-38F8-DDB8-FB04BFEAD11A}" dt="2022-02-12T03:07:14.012" v="342" actId="1076"/>
          <ac:spMkLst>
            <pc:docMk/>
            <pc:sldMk cId="1715456155" sldId="259"/>
            <ac:spMk id="4" creationId="{C8B219D1-947E-4FB0-9E4E-A42B3EC8346A}"/>
          </ac:spMkLst>
        </pc:spChg>
        <pc:spChg chg="add mod">
          <ac:chgData name="Tey Lin" userId="S::tey.lin@carlsbadca.gov::bd640aa7-e2b6-4968-ba18-6f5f0e324785" providerId="AD" clId="Web-{5FCD979E-ED6C-38F8-DDB8-FB04BFEAD11A}" dt="2022-02-12T03:08:21.422" v="350" actId="1076"/>
          <ac:spMkLst>
            <pc:docMk/>
            <pc:sldMk cId="1715456155" sldId="259"/>
            <ac:spMk id="7" creationId="{94A97E7F-D624-4E87-8186-0A7767BC4AC4}"/>
          </ac:spMkLst>
        </pc:spChg>
        <pc:picChg chg="add del mod">
          <ac:chgData name="Tey Lin" userId="S::tey.lin@carlsbadca.gov::bd640aa7-e2b6-4968-ba18-6f5f0e324785" providerId="AD" clId="Web-{5FCD979E-ED6C-38F8-DDB8-FB04BFEAD11A}" dt="2022-02-12T03:06:02.288" v="333"/>
          <ac:picMkLst>
            <pc:docMk/>
            <pc:sldMk cId="1715456155" sldId="259"/>
            <ac:picMk id="2" creationId="{9E6796E2-6654-463D-9D84-17840722FD18}"/>
          </ac:picMkLst>
        </pc:picChg>
        <pc:picChg chg="add del mod">
          <ac:chgData name="Tey Lin" userId="S::tey.lin@carlsbadca.gov::bd640aa7-e2b6-4968-ba18-6f5f0e324785" providerId="AD" clId="Web-{5FCD979E-ED6C-38F8-DDB8-FB04BFEAD11A}" dt="2022-02-12T03:01:59.582" v="284"/>
          <ac:picMkLst>
            <pc:docMk/>
            <pc:sldMk cId="1715456155" sldId="259"/>
            <ac:picMk id="3" creationId="{E4B97C1C-A63A-4D19-8433-B0BFB6F7CEFA}"/>
          </ac:picMkLst>
        </pc:picChg>
        <pc:picChg chg="add mod">
          <ac:chgData name="Tey Lin" userId="S::tey.lin@carlsbadca.gov::bd640aa7-e2b6-4968-ba18-6f5f0e324785" providerId="AD" clId="Web-{5FCD979E-ED6C-38F8-DDB8-FB04BFEAD11A}" dt="2022-02-12T03:04:28.803" v="311" actId="1076"/>
          <ac:picMkLst>
            <pc:docMk/>
            <pc:sldMk cId="1715456155" sldId="259"/>
            <ac:picMk id="5" creationId="{5332108A-2446-42B7-8FD8-863012697784}"/>
          </ac:picMkLst>
        </pc:picChg>
        <pc:picChg chg="del">
          <ac:chgData name="Tey Lin" userId="S::tey.lin@carlsbadca.gov::bd640aa7-e2b6-4968-ba18-6f5f0e324785" providerId="AD" clId="Web-{5FCD979E-ED6C-38F8-DDB8-FB04BFEAD11A}" dt="2022-02-12T01:12:44.383" v="72"/>
          <ac:picMkLst>
            <pc:docMk/>
            <pc:sldMk cId="1715456155" sldId="259"/>
            <ac:picMk id="5" creationId="{9D5E2AA2-0931-42DB-9255-3F0AAFFDC7C5}"/>
          </ac:picMkLst>
        </pc:picChg>
        <pc:picChg chg="add mod">
          <ac:chgData name="Tey Lin" userId="S::tey.lin@carlsbadca.gov::bd640aa7-e2b6-4968-ba18-6f5f0e324785" providerId="AD" clId="Web-{5FCD979E-ED6C-38F8-DDB8-FB04BFEAD11A}" dt="2022-02-12T03:04:10.787" v="307" actId="1076"/>
          <ac:picMkLst>
            <pc:docMk/>
            <pc:sldMk cId="1715456155" sldId="259"/>
            <ac:picMk id="6" creationId="{7070ED3F-0BC1-4881-B0B3-150FDFE9E72A}"/>
          </ac:picMkLst>
        </pc:picChg>
        <pc:picChg chg="del">
          <ac:chgData name="Tey Lin" userId="S::tey.lin@carlsbadca.gov::bd640aa7-e2b6-4968-ba18-6f5f0e324785" providerId="AD" clId="Web-{5FCD979E-ED6C-38F8-DDB8-FB04BFEAD11A}" dt="2022-02-12T01:12:45.274" v="73"/>
          <ac:picMkLst>
            <pc:docMk/>
            <pc:sldMk cId="1715456155" sldId="259"/>
            <ac:picMk id="6" creationId="{B532EFCE-AEB9-4984-8C2C-5F8A5AC8F37E}"/>
          </ac:picMkLst>
        </pc:picChg>
        <pc:picChg chg="add mod">
          <ac:chgData name="Tey Lin" userId="S::tey.lin@carlsbadca.gov::bd640aa7-e2b6-4968-ba18-6f5f0e324785" providerId="AD" clId="Web-{5FCD979E-ED6C-38F8-DDB8-FB04BFEAD11A}" dt="2022-02-12T03:04:22.709" v="309" actId="1076"/>
          <ac:picMkLst>
            <pc:docMk/>
            <pc:sldMk cId="1715456155" sldId="259"/>
            <ac:picMk id="8" creationId="{7E45B8EB-FA46-481C-A12B-A0E623060F87}"/>
          </ac:picMkLst>
        </pc:picChg>
        <pc:picChg chg="add mod">
          <ac:chgData name="Tey Lin" userId="S::tey.lin@carlsbadca.gov::bd640aa7-e2b6-4968-ba18-6f5f0e324785" providerId="AD" clId="Web-{5FCD979E-ED6C-38F8-DDB8-FB04BFEAD11A}" dt="2022-02-12T03:07:33.325" v="346"/>
          <ac:picMkLst>
            <pc:docMk/>
            <pc:sldMk cId="1715456155" sldId="259"/>
            <ac:picMk id="9" creationId="{BB23E983-514D-4D11-B4A4-68039F196142}"/>
          </ac:picMkLst>
        </pc:picChg>
        <pc:picChg chg="add mod">
          <ac:chgData name="Tey Lin" userId="S::tey.lin@carlsbadca.gov::bd640aa7-e2b6-4968-ba18-6f5f0e324785" providerId="AD" clId="Web-{5FCD979E-ED6C-38F8-DDB8-FB04BFEAD11A}" dt="2022-02-12T03:07:36.169" v="347"/>
          <ac:picMkLst>
            <pc:docMk/>
            <pc:sldMk cId="1715456155" sldId="259"/>
            <ac:picMk id="10" creationId="{74E9B6C2-DCF1-4348-867B-D657BC319114}"/>
          </ac:picMkLst>
        </pc:picChg>
        <pc:picChg chg="add mod">
          <ac:chgData name="Tey Lin" userId="S::tey.lin@carlsbadca.gov::bd640aa7-e2b6-4968-ba18-6f5f0e324785" providerId="AD" clId="Web-{5FCD979E-ED6C-38F8-DDB8-FB04BFEAD11A}" dt="2022-02-12T03:07:30.637" v="345"/>
          <ac:picMkLst>
            <pc:docMk/>
            <pc:sldMk cId="1715456155" sldId="259"/>
            <ac:picMk id="11" creationId="{DE766A7A-7CDD-43C2-91AA-CD2A631BADDE}"/>
          </ac:picMkLst>
        </pc:picChg>
      </pc:sldChg>
      <pc:sldChg chg="del">
        <pc:chgData name="Tey Lin" userId="S::tey.lin@carlsbadca.gov::bd640aa7-e2b6-4968-ba18-6f5f0e324785" providerId="AD" clId="Web-{5FCD979E-ED6C-38F8-DDB8-FB04BFEAD11A}" dt="2022-02-12T03:10:02.205" v="351"/>
        <pc:sldMkLst>
          <pc:docMk/>
          <pc:sldMk cId="2455112224" sldId="260"/>
        </pc:sldMkLst>
      </pc:sldChg>
      <pc:sldChg chg="addSp delSp modSp">
        <pc:chgData name="Tey Lin" userId="S::tey.lin@carlsbadca.gov::bd640aa7-e2b6-4968-ba18-6f5f0e324785" providerId="AD" clId="Web-{5FCD979E-ED6C-38F8-DDB8-FB04BFEAD11A}" dt="2022-02-12T03:11:53.362" v="355" actId="1076"/>
        <pc:sldMkLst>
          <pc:docMk/>
          <pc:sldMk cId="1614135230" sldId="262"/>
        </pc:sldMkLst>
        <pc:spChg chg="add mod">
          <ac:chgData name="Tey Lin" userId="S::tey.lin@carlsbadca.gov::bd640aa7-e2b6-4968-ba18-6f5f0e324785" providerId="AD" clId="Web-{5FCD979E-ED6C-38F8-DDB8-FB04BFEAD11A}" dt="2022-02-12T01:42:37.752" v="231" actId="1076"/>
          <ac:spMkLst>
            <pc:docMk/>
            <pc:sldMk cId="1614135230" sldId="262"/>
            <ac:spMk id="3" creationId="{C9263DCD-1AFB-4F44-88D3-DAB3717D5E27}"/>
          </ac:spMkLst>
        </pc:spChg>
        <pc:spChg chg="add mod">
          <ac:chgData name="Tey Lin" userId="S::tey.lin@carlsbadca.gov::bd640aa7-e2b6-4968-ba18-6f5f0e324785" providerId="AD" clId="Web-{5FCD979E-ED6C-38F8-DDB8-FB04BFEAD11A}" dt="2022-02-12T01:42:08.652" v="229" actId="1076"/>
          <ac:spMkLst>
            <pc:docMk/>
            <pc:sldMk cId="1614135230" sldId="262"/>
            <ac:spMk id="8" creationId="{DD341658-323C-4C53-BF94-2E9EBDCD9015}"/>
          </ac:spMkLst>
        </pc:spChg>
        <pc:picChg chg="add mod modCrop">
          <ac:chgData name="Tey Lin" userId="S::tey.lin@carlsbadca.gov::bd640aa7-e2b6-4968-ba18-6f5f0e324785" providerId="AD" clId="Web-{5FCD979E-ED6C-38F8-DDB8-FB04BFEAD11A}" dt="2022-02-12T03:11:53.362" v="355" actId="1076"/>
          <ac:picMkLst>
            <pc:docMk/>
            <pc:sldMk cId="1614135230" sldId="262"/>
            <ac:picMk id="2" creationId="{47737EFB-9495-48AE-9D38-B3D04D35A8A9}"/>
          </ac:picMkLst>
        </pc:picChg>
        <pc:picChg chg="del">
          <ac:chgData name="Tey Lin" userId="S::tey.lin@carlsbadca.gov::bd640aa7-e2b6-4968-ba18-6f5f0e324785" providerId="AD" clId="Web-{5FCD979E-ED6C-38F8-DDB8-FB04BFEAD11A}" dt="2022-02-12T01:10:14.990" v="50"/>
          <ac:picMkLst>
            <pc:docMk/>
            <pc:sldMk cId="1614135230" sldId="262"/>
            <ac:picMk id="4" creationId="{31DD2B5B-CD78-4C80-AB4C-0D9D1F1D184B}"/>
          </ac:picMkLst>
        </pc:picChg>
        <pc:picChg chg="del">
          <ac:chgData name="Tey Lin" userId="S::tey.lin@carlsbadca.gov::bd640aa7-e2b6-4968-ba18-6f5f0e324785" providerId="AD" clId="Web-{5FCD979E-ED6C-38F8-DDB8-FB04BFEAD11A}" dt="2022-02-12T01:10:17.537" v="52"/>
          <ac:picMkLst>
            <pc:docMk/>
            <pc:sldMk cId="1614135230" sldId="262"/>
            <ac:picMk id="5" creationId="{0C838DF5-D57C-4C66-8820-6574716B7A80}"/>
          </ac:picMkLst>
        </pc:picChg>
        <pc:picChg chg="del">
          <ac:chgData name="Tey Lin" userId="S::tey.lin@carlsbadca.gov::bd640aa7-e2b6-4968-ba18-6f5f0e324785" providerId="AD" clId="Web-{5FCD979E-ED6C-38F8-DDB8-FB04BFEAD11A}" dt="2022-02-12T01:10:16.068" v="51"/>
          <ac:picMkLst>
            <pc:docMk/>
            <pc:sldMk cId="1614135230" sldId="262"/>
            <ac:picMk id="6" creationId="{C6B8F0DE-8C35-4024-9F02-C1A43B9DA3DF}"/>
          </ac:picMkLst>
        </pc:picChg>
        <pc:picChg chg="add mod">
          <ac:chgData name="Tey Lin" userId="S::tey.lin@carlsbadca.gov::bd640aa7-e2b6-4968-ba18-6f5f0e324785" providerId="AD" clId="Web-{5FCD979E-ED6C-38F8-DDB8-FB04BFEAD11A}" dt="2022-02-12T01:41:59.730" v="228" actId="1076"/>
          <ac:picMkLst>
            <pc:docMk/>
            <pc:sldMk cId="1614135230" sldId="262"/>
            <ac:picMk id="7" creationId="{011EE705-6A84-4D87-93B7-34AC62DF2FA5}"/>
          </ac:picMkLst>
        </pc:picChg>
      </pc:sldChg>
      <pc:sldChg chg="addSp delSp modSp">
        <pc:chgData name="Tey Lin" userId="S::tey.lin@carlsbadca.gov::bd640aa7-e2b6-4968-ba18-6f5f0e324785" providerId="AD" clId="Web-{5FCD979E-ED6C-38F8-DDB8-FB04BFEAD11A}" dt="2022-02-12T03:12:06.456" v="357" actId="1076"/>
        <pc:sldMkLst>
          <pc:docMk/>
          <pc:sldMk cId="2750438978" sldId="263"/>
        </pc:sldMkLst>
        <pc:spChg chg="del mod">
          <ac:chgData name="Tey Lin" userId="S::tey.lin@carlsbadca.gov::bd640aa7-e2b6-4968-ba18-6f5f0e324785" providerId="AD" clId="Web-{5FCD979E-ED6C-38F8-DDB8-FB04BFEAD11A}" dt="2022-02-12T01:19:22.373" v="111"/>
          <ac:spMkLst>
            <pc:docMk/>
            <pc:sldMk cId="2750438978" sldId="263"/>
            <ac:spMk id="2" creationId="{032FD197-EB27-4303-BB7B-4019547C1BFF}"/>
          </ac:spMkLst>
        </pc:spChg>
        <pc:spChg chg="mod">
          <ac:chgData name="Tey Lin" userId="S::tey.lin@carlsbadca.gov::bd640aa7-e2b6-4968-ba18-6f5f0e324785" providerId="AD" clId="Web-{5FCD979E-ED6C-38F8-DDB8-FB04BFEAD11A}" dt="2022-02-12T01:24:07.768" v="151" actId="20577"/>
          <ac:spMkLst>
            <pc:docMk/>
            <pc:sldMk cId="2750438978" sldId="263"/>
            <ac:spMk id="4" creationId="{7D8E69E8-E747-41B1-B235-413826B1359D}"/>
          </ac:spMkLst>
        </pc:spChg>
        <pc:spChg chg="add mod">
          <ac:chgData name="Tey Lin" userId="S::tey.lin@carlsbadca.gov::bd640aa7-e2b6-4968-ba18-6f5f0e324785" providerId="AD" clId="Web-{5FCD979E-ED6C-38F8-DDB8-FB04BFEAD11A}" dt="2022-02-12T01:28:26.421" v="198" actId="1076"/>
          <ac:spMkLst>
            <pc:docMk/>
            <pc:sldMk cId="2750438978" sldId="263"/>
            <ac:spMk id="11" creationId="{947EDF69-3F32-44A4-A974-236F46DA6408}"/>
          </ac:spMkLst>
        </pc:spChg>
        <pc:picChg chg="del">
          <ac:chgData name="Tey Lin" userId="S::tey.lin@carlsbadca.gov::bd640aa7-e2b6-4968-ba18-6f5f0e324785" providerId="AD" clId="Web-{5FCD979E-ED6C-38F8-DDB8-FB04BFEAD11A}" dt="2022-02-12T01:09:01.286" v="41"/>
          <ac:picMkLst>
            <pc:docMk/>
            <pc:sldMk cId="2750438978" sldId="263"/>
            <ac:picMk id="3" creationId="{9EB217DB-CF0A-4F22-A6A3-7068D211A67E}"/>
          </ac:picMkLst>
        </pc:picChg>
        <pc:picChg chg="add mod">
          <ac:chgData name="Tey Lin" userId="S::tey.lin@carlsbadca.gov::bd640aa7-e2b6-4968-ba18-6f5f0e324785" providerId="AD" clId="Web-{5FCD979E-ED6C-38F8-DDB8-FB04BFEAD11A}" dt="2022-02-12T03:12:06.456" v="357" actId="1076"/>
          <ac:picMkLst>
            <pc:docMk/>
            <pc:sldMk cId="2750438978" sldId="263"/>
            <ac:picMk id="5" creationId="{D308FDB6-8B6B-4AC2-A223-5F673850250E}"/>
          </ac:picMkLst>
        </pc:picChg>
        <pc:picChg chg="del">
          <ac:chgData name="Tey Lin" userId="S::tey.lin@carlsbadca.gov::bd640aa7-e2b6-4968-ba18-6f5f0e324785" providerId="AD" clId="Web-{5FCD979E-ED6C-38F8-DDB8-FB04BFEAD11A}" dt="2022-02-12T01:08:58.927" v="39"/>
          <ac:picMkLst>
            <pc:docMk/>
            <pc:sldMk cId="2750438978" sldId="263"/>
            <ac:picMk id="6" creationId="{BCF8D964-C58D-4E37-9928-DD3A2923D867}"/>
          </ac:picMkLst>
        </pc:picChg>
        <pc:picChg chg="add mod">
          <ac:chgData name="Tey Lin" userId="S::tey.lin@carlsbadca.gov::bd640aa7-e2b6-4968-ba18-6f5f0e324785" providerId="AD" clId="Web-{5FCD979E-ED6C-38F8-DDB8-FB04BFEAD11A}" dt="2022-02-12T01:41:43.058" v="227"/>
          <ac:picMkLst>
            <pc:docMk/>
            <pc:sldMk cId="2750438978" sldId="263"/>
            <ac:picMk id="7" creationId="{0D67B6F8-4667-45F7-84DD-A3037BD7CF04}"/>
          </ac:picMkLst>
        </pc:picChg>
        <pc:picChg chg="del">
          <ac:chgData name="Tey Lin" userId="S::tey.lin@carlsbadca.gov::bd640aa7-e2b6-4968-ba18-6f5f0e324785" providerId="AD" clId="Web-{5FCD979E-ED6C-38F8-DDB8-FB04BFEAD11A}" dt="2022-02-12T01:09:00.286" v="40"/>
          <ac:picMkLst>
            <pc:docMk/>
            <pc:sldMk cId="2750438978" sldId="263"/>
            <ac:picMk id="8" creationId="{9410BBF4-3094-4BD1-AE07-3610C39F6A9B}"/>
          </ac:picMkLst>
        </pc:picChg>
        <pc:picChg chg="add mod modCrop">
          <ac:chgData name="Tey Lin" userId="S::tey.lin@carlsbadca.gov::bd640aa7-e2b6-4968-ba18-6f5f0e324785" providerId="AD" clId="Web-{5FCD979E-ED6C-38F8-DDB8-FB04BFEAD11A}" dt="2022-02-12T03:10:28.080" v="353" actId="14100"/>
          <ac:picMkLst>
            <pc:docMk/>
            <pc:sldMk cId="2750438978" sldId="263"/>
            <ac:picMk id="9" creationId="{7BFF8434-5122-4D9F-BBAA-C7C4B3568A9B}"/>
          </ac:picMkLst>
        </pc:picChg>
        <pc:picChg chg="add mod">
          <ac:chgData name="Tey Lin" userId="S::tey.lin@carlsbadca.gov::bd640aa7-e2b6-4968-ba18-6f5f0e324785" providerId="AD" clId="Web-{5FCD979E-ED6C-38F8-DDB8-FB04BFEAD11A}" dt="2022-02-12T01:23:50.970" v="147" actId="1076"/>
          <ac:picMkLst>
            <pc:docMk/>
            <pc:sldMk cId="2750438978" sldId="263"/>
            <ac:picMk id="10" creationId="{95499415-17F8-4B5D-8AC7-581EAC5C4A67}"/>
          </ac:picMkLst>
        </pc:picChg>
      </pc:sldChg>
      <pc:sldChg chg="del">
        <pc:chgData name="Tey Lin" userId="S::tey.lin@carlsbadca.gov::bd640aa7-e2b6-4968-ba18-6f5f0e324785" providerId="AD" clId="Web-{5FCD979E-ED6C-38F8-DDB8-FB04BFEAD11A}" dt="2022-02-12T03:10:08.002" v="352"/>
        <pc:sldMkLst>
          <pc:docMk/>
          <pc:sldMk cId="1843729688" sldId="267"/>
        </pc:sldMkLst>
      </pc:sldChg>
      <pc:sldChg chg="modSp add replId">
        <pc:chgData name="Tey Lin" userId="S::tey.lin@carlsbadca.gov::bd640aa7-e2b6-4968-ba18-6f5f0e324785" providerId="AD" clId="Web-{5FCD979E-ED6C-38F8-DDB8-FB04BFEAD11A}" dt="2022-02-12T02:49:04.885" v="238" actId="20577"/>
        <pc:sldMkLst>
          <pc:docMk/>
          <pc:sldMk cId="201800314" sldId="268"/>
        </pc:sldMkLst>
        <pc:spChg chg="mod">
          <ac:chgData name="Tey Lin" userId="S::tey.lin@carlsbadca.gov::bd640aa7-e2b6-4968-ba18-6f5f0e324785" providerId="AD" clId="Web-{5FCD979E-ED6C-38F8-DDB8-FB04BFEAD11A}" dt="2022-02-12T02:49:04.885" v="238" actId="20577"/>
          <ac:spMkLst>
            <pc:docMk/>
            <pc:sldMk cId="201800314" sldId="268"/>
            <ac:spMk id="5" creationId="{C5B672FF-700A-4675-A83A-AD147B874AE4}"/>
          </ac:spMkLst>
        </pc:spChg>
      </pc:sldChg>
      <pc:sldChg chg="modSp add ord replId">
        <pc:chgData name="Tey Lin" userId="S::tey.lin@carlsbadca.gov::bd640aa7-e2b6-4968-ba18-6f5f0e324785" providerId="AD" clId="Web-{5FCD979E-ED6C-38F8-DDB8-FB04BFEAD11A}" dt="2022-02-12T02:48:55.666" v="237" actId="20577"/>
        <pc:sldMkLst>
          <pc:docMk/>
          <pc:sldMk cId="1369839462" sldId="269"/>
        </pc:sldMkLst>
        <pc:spChg chg="mod">
          <ac:chgData name="Tey Lin" userId="S::tey.lin@carlsbadca.gov::bd640aa7-e2b6-4968-ba18-6f5f0e324785" providerId="AD" clId="Web-{5FCD979E-ED6C-38F8-DDB8-FB04BFEAD11A}" dt="2022-02-12T02:48:55.666" v="237" actId="20577"/>
          <ac:spMkLst>
            <pc:docMk/>
            <pc:sldMk cId="1369839462" sldId="269"/>
            <ac:spMk id="5" creationId="{C5B672FF-700A-4675-A83A-AD147B874AE4}"/>
          </ac:spMkLst>
        </pc:spChg>
      </pc:sldChg>
    </pc:docChg>
  </pc:docChgLst>
  <pc:docChgLst>
    <pc:chgData name="Tey Lin" userId="S::tey.lin@carlsbadca.gov::bd640aa7-e2b6-4968-ba18-6f5f0e324785" providerId="AD" clId="Web-{DD196649-C49E-75C5-3E0E-0B806B2ED3A1}"/>
    <pc:docChg chg="modSld">
      <pc:chgData name="Tey Lin" userId="S::tey.lin@carlsbadca.gov::bd640aa7-e2b6-4968-ba18-6f5f0e324785" providerId="AD" clId="Web-{DD196649-C49E-75C5-3E0E-0B806B2ED3A1}" dt="2022-01-28T00:53:47.759" v="41" actId="1076"/>
      <pc:docMkLst>
        <pc:docMk/>
      </pc:docMkLst>
      <pc:sldChg chg="addSp delSp modSp">
        <pc:chgData name="Tey Lin" userId="S::tey.lin@carlsbadca.gov::bd640aa7-e2b6-4968-ba18-6f5f0e324785" providerId="AD" clId="Web-{DD196649-C49E-75C5-3E0E-0B806B2ED3A1}" dt="2022-01-28T00:49:45.396" v="33" actId="1076"/>
        <pc:sldMkLst>
          <pc:docMk/>
          <pc:sldMk cId="2455112224" sldId="260"/>
        </pc:sldMkLst>
        <pc:picChg chg="add mod">
          <ac:chgData name="Tey Lin" userId="S::tey.lin@carlsbadca.gov::bd640aa7-e2b6-4968-ba18-6f5f0e324785" providerId="AD" clId="Web-{DD196649-C49E-75C5-3E0E-0B806B2ED3A1}" dt="2022-01-28T00:49:26.786" v="30" actId="1076"/>
          <ac:picMkLst>
            <pc:docMk/>
            <pc:sldMk cId="2455112224" sldId="260"/>
            <ac:picMk id="2" creationId="{B05ECE44-0888-4DC5-B97D-4662E33EC1DF}"/>
          </ac:picMkLst>
        </pc:picChg>
        <pc:picChg chg="add mod">
          <ac:chgData name="Tey Lin" userId="S::tey.lin@carlsbadca.gov::bd640aa7-e2b6-4968-ba18-6f5f0e324785" providerId="AD" clId="Web-{DD196649-C49E-75C5-3E0E-0B806B2ED3A1}" dt="2022-01-28T00:49:13.911" v="26" actId="14100"/>
          <ac:picMkLst>
            <pc:docMk/>
            <pc:sldMk cId="2455112224" sldId="260"/>
            <ac:picMk id="3" creationId="{B1C84FAC-8D61-46A2-AFE5-BFC29AB41F11}"/>
          </ac:picMkLst>
        </pc:picChg>
        <pc:picChg chg="add mod modCrop">
          <ac:chgData name="Tey Lin" userId="S::tey.lin@carlsbadca.gov::bd640aa7-e2b6-4968-ba18-6f5f0e324785" providerId="AD" clId="Web-{DD196649-C49E-75C5-3E0E-0B806B2ED3A1}" dt="2022-01-28T00:49:23.474" v="29" actId="1076"/>
          <ac:picMkLst>
            <pc:docMk/>
            <pc:sldMk cId="2455112224" sldId="260"/>
            <ac:picMk id="4" creationId="{4746CC0E-B8BE-42CA-81D2-0CE39261757C}"/>
          </ac:picMkLst>
        </pc:picChg>
        <pc:picChg chg="add mod">
          <ac:chgData name="Tey Lin" userId="S::tey.lin@carlsbadca.gov::bd640aa7-e2b6-4968-ba18-6f5f0e324785" providerId="AD" clId="Web-{DD196649-C49E-75C5-3E0E-0B806B2ED3A1}" dt="2022-01-28T00:49:45.396" v="33" actId="1076"/>
          <ac:picMkLst>
            <pc:docMk/>
            <pc:sldMk cId="2455112224" sldId="260"/>
            <ac:picMk id="5" creationId="{E53A62BC-0877-4E10-AAD3-1F29555DFB7E}"/>
          </ac:picMkLst>
        </pc:picChg>
        <pc:picChg chg="del mod">
          <ac:chgData name="Tey Lin" userId="S::tey.lin@carlsbadca.gov::bd640aa7-e2b6-4968-ba18-6f5f0e324785" providerId="AD" clId="Web-{DD196649-C49E-75C5-3E0E-0B806B2ED3A1}" dt="2022-01-28T00:37:17.933" v="6"/>
          <ac:picMkLst>
            <pc:docMk/>
            <pc:sldMk cId="2455112224" sldId="260"/>
            <ac:picMk id="6" creationId="{31040ED5-664F-45BF-A2F1-01DA4AC292FC}"/>
          </ac:picMkLst>
        </pc:picChg>
        <pc:picChg chg="del mod">
          <ac:chgData name="Tey Lin" userId="S::tey.lin@carlsbadca.gov::bd640aa7-e2b6-4968-ba18-6f5f0e324785" providerId="AD" clId="Web-{DD196649-C49E-75C5-3E0E-0B806B2ED3A1}" dt="2022-01-28T00:36:34.339" v="2"/>
          <ac:picMkLst>
            <pc:docMk/>
            <pc:sldMk cId="2455112224" sldId="260"/>
            <ac:picMk id="8" creationId="{3124FA6D-FD76-464B-9A96-4073CDB014EF}"/>
          </ac:picMkLst>
        </pc:picChg>
      </pc:sldChg>
      <pc:sldChg chg="addSp delSp modSp">
        <pc:chgData name="Tey Lin" userId="S::tey.lin@carlsbadca.gov::bd640aa7-e2b6-4968-ba18-6f5f0e324785" providerId="AD" clId="Web-{DD196649-C49E-75C5-3E0E-0B806B2ED3A1}" dt="2022-01-28T00:53:47.759" v="41" actId="1076"/>
        <pc:sldMkLst>
          <pc:docMk/>
          <pc:sldMk cId="2750438978" sldId="263"/>
        </pc:sldMkLst>
        <pc:picChg chg="add mod modCrop">
          <ac:chgData name="Tey Lin" userId="S::tey.lin@carlsbadca.gov::bd640aa7-e2b6-4968-ba18-6f5f0e324785" providerId="AD" clId="Web-{DD196649-C49E-75C5-3E0E-0B806B2ED3A1}" dt="2022-01-28T00:53:47.759" v="41" actId="1076"/>
          <ac:picMkLst>
            <pc:docMk/>
            <pc:sldMk cId="2750438978" sldId="263"/>
            <ac:picMk id="3" creationId="{9EB217DB-CF0A-4F22-A6A3-7068D211A67E}"/>
          </ac:picMkLst>
        </pc:picChg>
        <pc:picChg chg="del">
          <ac:chgData name="Tey Lin" userId="S::tey.lin@carlsbadca.gov::bd640aa7-e2b6-4968-ba18-6f5f0e324785" providerId="AD" clId="Web-{DD196649-C49E-75C5-3E0E-0B806B2ED3A1}" dt="2022-01-28T00:52:23.304" v="36"/>
          <ac:picMkLst>
            <pc:docMk/>
            <pc:sldMk cId="2750438978" sldId="263"/>
            <ac:picMk id="7" creationId="{50E714BA-6103-454A-BD1F-5FBC94531A07}"/>
          </ac:picMkLst>
        </pc:picChg>
        <pc:picChg chg="mod">
          <ac:chgData name="Tey Lin" userId="S::tey.lin@carlsbadca.gov::bd640aa7-e2b6-4968-ba18-6f5f0e324785" providerId="AD" clId="Web-{DD196649-C49E-75C5-3E0E-0B806B2ED3A1}" dt="2022-01-28T00:52:21.039" v="35" actId="1076"/>
          <ac:picMkLst>
            <pc:docMk/>
            <pc:sldMk cId="2750438978" sldId="263"/>
            <ac:picMk id="8" creationId="{9410BBF4-3094-4BD1-AE07-3610C39F6A9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D173EEC-3B2C-46FF-85D8-F2675D73BD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B672FF-700A-4675-A83A-AD147B874AE4}"/>
              </a:ext>
            </a:extLst>
          </p:cNvPr>
          <p:cNvSpPr txBox="1"/>
          <p:nvPr/>
        </p:nvSpPr>
        <p:spPr>
          <a:xfrm>
            <a:off x="1386490" y="918733"/>
            <a:ext cx="9432411" cy="62478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Three Part Art Program</a:t>
            </a:r>
            <a:endParaRPr lang="en-US" sz="4800" dirty="0">
              <a:solidFill>
                <a:srgbClr val="002060"/>
              </a:solidFill>
              <a:cs typeface="Calibri"/>
            </a:endParaRPr>
          </a:p>
          <a:p>
            <a:pPr algn="ctr"/>
            <a:r>
              <a:rPr lang="en-US" sz="4800" dirty="0">
                <a:solidFill>
                  <a:srgbClr val="002060"/>
                </a:solidFill>
                <a:cs typeface="Calibri"/>
              </a:rPr>
              <a:t>Grades 1-5</a:t>
            </a:r>
          </a:p>
          <a:p>
            <a:pPr algn="ctr"/>
            <a:r>
              <a:rPr lang="en-US" sz="3200" dirty="0">
                <a:solidFill>
                  <a:schemeClr val="accent5"/>
                </a:solidFill>
                <a:cs typeface="Calibri"/>
              </a:rPr>
              <a:t>William D. Cannon Art Gallery Exhibit:</a:t>
            </a:r>
          </a:p>
          <a:p>
            <a:pPr algn="ctr"/>
            <a:r>
              <a:rPr lang="en-US" sz="3200" i="1" dirty="0">
                <a:solidFill>
                  <a:srgbClr val="274A10"/>
                </a:solidFill>
                <a:ea typeface="+mn-lt"/>
                <a:cs typeface="+mn-lt"/>
              </a:rPr>
              <a:t>Reimagined: The Artist’s Book</a:t>
            </a:r>
            <a:r>
              <a:rPr lang="en-US" sz="3200" dirty="0">
                <a:solidFill>
                  <a:srgbClr val="274A10"/>
                </a:solidFill>
                <a:ea typeface="+mn-lt"/>
                <a:cs typeface="+mn-lt"/>
              </a:rPr>
              <a:t> </a:t>
            </a:r>
          </a:p>
          <a:p>
            <a:pPr algn="ctr"/>
            <a:r>
              <a:rPr lang="en-US" sz="3200" dirty="0">
                <a:solidFill>
                  <a:srgbClr val="274A10"/>
                </a:solidFill>
                <a:ea typeface="+mn-lt"/>
                <a:cs typeface="+mn-lt"/>
              </a:rPr>
              <a:t>Feb. 26 – May 14, 2022</a:t>
            </a:r>
            <a:endParaRPr lang="en-US" sz="3200" dirty="0">
              <a:solidFill>
                <a:srgbClr val="274A10"/>
              </a:solidFill>
              <a:cs typeface="Calibri" panose="020F0502020204030204"/>
            </a:endParaRPr>
          </a:p>
          <a:p>
            <a:pPr algn="ctr"/>
            <a:endParaRPr lang="en-US" sz="3200" dirty="0">
              <a:solidFill>
                <a:srgbClr val="274A10"/>
              </a:solidFill>
              <a:cs typeface="Calibri" panose="020F0502020204030204"/>
            </a:endParaRPr>
          </a:p>
          <a:p>
            <a:pPr algn="ctr"/>
            <a:r>
              <a:rPr lang="en-US" sz="4800" i="1" u="sng" dirty="0">
                <a:ea typeface="+mn-lt"/>
                <a:cs typeface="+mn-lt"/>
              </a:rPr>
              <a:t>Pre-Visit</a:t>
            </a:r>
            <a:r>
              <a:rPr lang="en-US" sz="4800" dirty="0">
                <a:ea typeface="+mn-lt"/>
                <a:cs typeface="+mn-lt"/>
              </a:rPr>
              <a:t> &amp; </a:t>
            </a:r>
            <a:r>
              <a:rPr lang="en-US" sz="4800" i="1" u="sng" dirty="0">
                <a:ea typeface="+mn-lt"/>
                <a:cs typeface="+mn-lt"/>
              </a:rPr>
              <a:t>Post-Visit</a:t>
            </a:r>
            <a:endParaRPr lang="en-US" sz="4800" dirty="0">
              <a:solidFill>
                <a:srgbClr val="1B5B70"/>
              </a:solidFill>
              <a:ea typeface="+mn-lt"/>
              <a:cs typeface="+mn-lt"/>
            </a:endParaRPr>
          </a:p>
          <a:p>
            <a:pPr algn="ctr"/>
            <a:r>
              <a:rPr lang="en-US" sz="4800" dirty="0">
                <a:ea typeface="+mn-lt"/>
                <a:cs typeface="+mn-lt"/>
              </a:rPr>
              <a:t>Lesson Images</a:t>
            </a:r>
            <a:endParaRPr lang="en-US" sz="4800" dirty="0">
              <a:solidFill>
                <a:srgbClr val="1B5B70"/>
              </a:solidFill>
              <a:cs typeface="Calibri"/>
            </a:endParaRPr>
          </a:p>
          <a:p>
            <a:pPr algn="ctr"/>
            <a:endParaRPr lang="en-US" sz="3200" dirty="0">
              <a:solidFill>
                <a:srgbClr val="274A10"/>
              </a:solidFill>
              <a:cs typeface="Calibri" panose="020F0502020204030204"/>
            </a:endParaRPr>
          </a:p>
          <a:p>
            <a:endParaRPr lang="en-US" sz="4800" i="1" dirty="0">
              <a:solidFill>
                <a:schemeClr val="accent5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D173EEC-3B2C-46FF-85D8-F2675D73BD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B672FF-700A-4675-A83A-AD147B874AE4}"/>
              </a:ext>
            </a:extLst>
          </p:cNvPr>
          <p:cNvSpPr txBox="1"/>
          <p:nvPr/>
        </p:nvSpPr>
        <p:spPr>
          <a:xfrm>
            <a:off x="1386490" y="918733"/>
            <a:ext cx="9432411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4800" dirty="0">
              <a:solidFill>
                <a:srgbClr val="002060"/>
              </a:solidFill>
              <a:cs typeface="Calibri"/>
            </a:endParaRPr>
          </a:p>
          <a:p>
            <a:pPr algn="ctr"/>
            <a:r>
              <a:rPr lang="en-US" sz="8000" i="1" u="sng" dirty="0">
                <a:solidFill>
                  <a:srgbClr val="002060"/>
                </a:solidFill>
                <a:ea typeface="+mn-lt"/>
                <a:cs typeface="+mn-lt"/>
              </a:rPr>
              <a:t>Pre-Visit</a:t>
            </a:r>
            <a:r>
              <a:rPr lang="en-US" sz="8000" dirty="0">
                <a:solidFill>
                  <a:srgbClr val="002060"/>
                </a:solidFill>
                <a:ea typeface="+mn-lt"/>
                <a:cs typeface="+mn-lt"/>
              </a:rPr>
              <a:t> </a:t>
            </a:r>
          </a:p>
          <a:p>
            <a:pPr algn="ctr"/>
            <a:r>
              <a:rPr lang="en-US" sz="8000" dirty="0">
                <a:solidFill>
                  <a:srgbClr val="0070C0"/>
                </a:solidFill>
                <a:ea typeface="+mn-lt"/>
                <a:cs typeface="+mn-lt"/>
              </a:rPr>
              <a:t>Lesson Images</a:t>
            </a:r>
            <a:endParaRPr lang="en-US" sz="8000" dirty="0">
              <a:solidFill>
                <a:srgbClr val="0070C0"/>
              </a:solidFill>
              <a:cs typeface="Calibri"/>
            </a:endParaRPr>
          </a:p>
          <a:p>
            <a:pPr algn="ctr"/>
            <a:endParaRPr lang="en-US" sz="3200" dirty="0">
              <a:solidFill>
                <a:srgbClr val="274A10"/>
              </a:solidFill>
              <a:cs typeface="Calibri" panose="020F0502020204030204"/>
            </a:endParaRPr>
          </a:p>
          <a:p>
            <a:endParaRPr lang="en-US" sz="4800" i="1" dirty="0">
              <a:solidFill>
                <a:schemeClr val="accent5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800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8E69E8-E747-41B1-B235-413826B1359D}"/>
              </a:ext>
            </a:extLst>
          </p:cNvPr>
          <p:cNvSpPr txBox="1"/>
          <p:nvPr/>
        </p:nvSpPr>
        <p:spPr>
          <a:xfrm>
            <a:off x="1381257" y="5013609"/>
            <a:ext cx="7444400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>
                <a:ea typeface="+mn-lt"/>
                <a:cs typeface="+mn-lt"/>
              </a:rPr>
              <a:t>Rhiannon Alpers</a:t>
            </a:r>
            <a:endParaRPr lang="en-US" sz="1600" dirty="0">
              <a:ea typeface="+mn-lt"/>
              <a:cs typeface="+mn-lt"/>
            </a:endParaRPr>
          </a:p>
          <a:p>
            <a:pPr algn="r"/>
            <a:r>
              <a:rPr lang="en-US" sz="1600" b="1" i="1" dirty="0">
                <a:ea typeface="+mn-lt"/>
                <a:cs typeface="+mn-lt"/>
              </a:rPr>
              <a:t>Saying Goodbye, 2010</a:t>
            </a:r>
            <a:endParaRPr lang="en-US" sz="1600" b="1" dirty="0">
              <a:ea typeface="+mn-lt"/>
              <a:cs typeface="+mn-lt"/>
            </a:endParaRPr>
          </a:p>
          <a:p>
            <a:pPr algn="r"/>
            <a:r>
              <a:rPr lang="en-US" sz="1600" dirty="0">
                <a:ea typeface="+mn-lt"/>
                <a:cs typeface="+mn-lt"/>
              </a:rPr>
              <a:t>raw silk fabric, hand lettering, fox bones, found collage materials, artificial sinew</a:t>
            </a:r>
          </a:p>
          <a:p>
            <a:pPr algn="r"/>
            <a:r>
              <a:rPr lang="en-US" sz="1600" dirty="0">
                <a:ea typeface="+mn-lt"/>
                <a:cs typeface="+mn-lt"/>
              </a:rPr>
              <a:t>(box: silk book cloth and raw silk, paper, ultra-suede)</a:t>
            </a:r>
            <a:endParaRPr lang="en-US"/>
          </a:p>
          <a:p>
            <a:pPr algn="ctr"/>
            <a:endParaRPr lang="en-US" sz="1600" dirty="0">
              <a:ea typeface="+mn-lt"/>
              <a:cs typeface="+mn-lt"/>
            </a:endParaRPr>
          </a:p>
          <a:p>
            <a:pPr algn="ctr"/>
            <a:endParaRPr lang="en-US">
              <a:cs typeface="Calibri" panose="020F0502020204030204"/>
            </a:endParaRP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0D67B6F8-4667-45F7-84DD-A3037BD7C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203" y="1402050"/>
            <a:ext cx="3164388" cy="24304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7BFF8434-5122-4D9F-BBAA-C7C4B3568A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32" r="17110" b="568"/>
          <a:stretch/>
        </p:blipFill>
        <p:spPr>
          <a:xfrm>
            <a:off x="997906" y="1200282"/>
            <a:ext cx="2357770" cy="2505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95499415-17F8-4B5D-8AC7-581EAC5C4A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0701" y="4520685"/>
            <a:ext cx="1615858" cy="178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47EDF69-3F32-44A4-A974-236F46DA6408}"/>
              </a:ext>
            </a:extLst>
          </p:cNvPr>
          <p:cNvSpPr txBox="1"/>
          <p:nvPr/>
        </p:nvSpPr>
        <p:spPr>
          <a:xfrm>
            <a:off x="9212893" y="6384098"/>
            <a:ext cx="2743199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Photo: rhiannonalpers.com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E87EAD8-8075-4AF2-8929-91319FE011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4661" y="786469"/>
            <a:ext cx="4399721" cy="36616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50438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263DCD-1AFB-4F44-88D3-DAB3717D5E27}"/>
              </a:ext>
            </a:extLst>
          </p:cNvPr>
          <p:cNvSpPr txBox="1"/>
          <p:nvPr/>
        </p:nvSpPr>
        <p:spPr>
          <a:xfrm>
            <a:off x="4763200" y="5757403"/>
            <a:ext cx="6636706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ea typeface="+mn-lt"/>
                <a:cs typeface="+mn-lt"/>
              </a:rPr>
              <a:t>Viviana </a:t>
            </a:r>
            <a:r>
              <a:rPr lang="en-US" sz="1600" b="1" dirty="0" err="1">
                <a:ea typeface="+mn-lt"/>
                <a:cs typeface="+mn-lt"/>
              </a:rPr>
              <a:t>Lombrozo</a:t>
            </a:r>
            <a:r>
              <a:rPr lang="en-US" sz="1600" b="1" dirty="0">
                <a:ea typeface="+mn-lt"/>
                <a:cs typeface="+mn-lt"/>
              </a:rPr>
              <a:t>,  </a:t>
            </a:r>
            <a:r>
              <a:rPr lang="en-US" sz="1600" b="1" i="1" dirty="0">
                <a:ea typeface="+mn-lt"/>
                <a:cs typeface="+mn-lt"/>
              </a:rPr>
              <a:t>Legacies to Carry On</a:t>
            </a:r>
            <a:r>
              <a:rPr lang="en-US" sz="1600" i="1" dirty="0">
                <a:ea typeface="+mn-lt"/>
                <a:cs typeface="+mn-lt"/>
              </a:rPr>
              <a:t>,</a:t>
            </a:r>
            <a:r>
              <a:rPr lang="en-US" sz="1600" dirty="0">
                <a:ea typeface="+mn-lt"/>
                <a:cs typeface="+mn-lt"/>
              </a:rPr>
              <a:t> 2010, wood, paper, fabric</a:t>
            </a:r>
          </a:p>
          <a:p>
            <a:pPr algn="l"/>
            <a:endParaRPr lang="en-US" dirty="0">
              <a:cs typeface="Calibri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011EE705-6A84-4D87-93B7-34AC62DF2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384" y="3906359"/>
            <a:ext cx="1751949" cy="16757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341658-323C-4C53-BF94-2E9EBDCD9015}"/>
              </a:ext>
            </a:extLst>
          </p:cNvPr>
          <p:cNvSpPr txBox="1"/>
          <p:nvPr/>
        </p:nvSpPr>
        <p:spPr>
          <a:xfrm>
            <a:off x="1175359" y="5716044"/>
            <a:ext cx="2743199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Photo: vivianalombrozo.com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F06562CB-5CB9-47D7-AA19-7A89C43256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18" t="5161" r="6024" b="13441"/>
          <a:stretch/>
        </p:blipFill>
        <p:spPr>
          <a:xfrm>
            <a:off x="5011531" y="1549280"/>
            <a:ext cx="4985724" cy="33913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14135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D173EEC-3B2C-46FF-85D8-F2675D73BD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B672FF-700A-4675-A83A-AD147B874AE4}"/>
              </a:ext>
            </a:extLst>
          </p:cNvPr>
          <p:cNvSpPr txBox="1"/>
          <p:nvPr/>
        </p:nvSpPr>
        <p:spPr>
          <a:xfrm>
            <a:off x="1386490" y="918733"/>
            <a:ext cx="9432411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4800" dirty="0">
              <a:solidFill>
                <a:srgbClr val="002060"/>
              </a:solidFill>
              <a:cs typeface="Calibri"/>
            </a:endParaRPr>
          </a:p>
          <a:p>
            <a:pPr algn="ctr"/>
            <a:r>
              <a:rPr lang="en-US" sz="8000" i="1" u="sng" dirty="0">
                <a:solidFill>
                  <a:srgbClr val="002060"/>
                </a:solidFill>
                <a:ea typeface="+mn-lt"/>
                <a:cs typeface="+mn-lt"/>
              </a:rPr>
              <a:t>Post-Visit</a:t>
            </a:r>
            <a:endParaRPr lang="en-US" sz="8000" dirty="0">
              <a:solidFill>
                <a:srgbClr val="0070C0"/>
              </a:solidFill>
              <a:ea typeface="+mn-lt"/>
              <a:cs typeface="+mn-lt"/>
            </a:endParaRPr>
          </a:p>
          <a:p>
            <a:pPr algn="ctr"/>
            <a:r>
              <a:rPr lang="en-US" sz="8000" dirty="0">
                <a:solidFill>
                  <a:srgbClr val="0070C0"/>
                </a:solidFill>
                <a:ea typeface="+mn-lt"/>
                <a:cs typeface="+mn-lt"/>
              </a:rPr>
              <a:t>Lesson Images</a:t>
            </a:r>
            <a:endParaRPr lang="en-US" sz="8000" dirty="0">
              <a:solidFill>
                <a:srgbClr val="0070C0"/>
              </a:solidFill>
              <a:cs typeface="Calibri"/>
            </a:endParaRPr>
          </a:p>
          <a:p>
            <a:pPr algn="ctr"/>
            <a:endParaRPr lang="en-US" sz="3200" dirty="0">
              <a:solidFill>
                <a:srgbClr val="274A10"/>
              </a:solidFill>
              <a:cs typeface="Calibri" panose="020F0502020204030204"/>
            </a:endParaRPr>
          </a:p>
          <a:p>
            <a:endParaRPr lang="en-US" sz="4800" i="1" dirty="0">
              <a:solidFill>
                <a:schemeClr val="accent5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9839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8E69E8-E747-41B1-B235-413826B1359D}"/>
              </a:ext>
            </a:extLst>
          </p:cNvPr>
          <p:cNvSpPr txBox="1"/>
          <p:nvPr/>
        </p:nvSpPr>
        <p:spPr>
          <a:xfrm>
            <a:off x="587943" y="5424644"/>
            <a:ext cx="11139577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ea typeface="+mn-lt"/>
                <a:cs typeface="+mn-lt"/>
              </a:rPr>
              <a:t>Julie Shaw Lutts</a:t>
            </a:r>
            <a:endParaRPr lang="en-US" sz="1600" dirty="0">
              <a:ea typeface="+mn-lt"/>
              <a:cs typeface="+mn-lt"/>
            </a:endParaRPr>
          </a:p>
          <a:p>
            <a:r>
              <a:rPr lang="en-US" sz="1600" b="1" i="1" dirty="0">
                <a:ea typeface="+mn-lt"/>
                <a:cs typeface="+mn-lt"/>
              </a:rPr>
              <a:t>Me &amp; My Automobile</a:t>
            </a:r>
            <a:r>
              <a:rPr lang="en-US" sz="1600" i="1" dirty="0">
                <a:ea typeface="+mn-lt"/>
                <a:cs typeface="+mn-lt"/>
              </a:rPr>
              <a:t>, </a:t>
            </a:r>
            <a:r>
              <a:rPr lang="en-US" sz="1600" dirty="0">
                <a:ea typeface="+mn-lt"/>
                <a:cs typeface="+mn-lt"/>
              </a:rPr>
              <a:t>2019</a:t>
            </a:r>
          </a:p>
          <a:p>
            <a:r>
              <a:rPr lang="en-US" sz="1600" dirty="0">
                <a:ea typeface="+mn-lt"/>
                <a:cs typeface="+mn-lt"/>
              </a:rPr>
              <a:t>Mixed paper, metal, vintage wooden box, toy car</a:t>
            </a:r>
          </a:p>
          <a:p>
            <a:pPr algn="ctr"/>
            <a:endParaRPr lang="en-US" dirty="0">
              <a:cs typeface="Calibri" panose="020F0502020204030204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3C539CF-B253-49F9-AFD6-459AC1018B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8" b="27376"/>
          <a:stretch/>
        </p:blipFill>
        <p:spPr>
          <a:xfrm>
            <a:off x="8963938" y="4108797"/>
            <a:ext cx="1821526" cy="19918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BAE4F432-0ED3-4146-B2C4-629E73A51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11" y="1356696"/>
            <a:ext cx="4475967" cy="32573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0E5346CD-C145-44C3-BC85-CC8557F231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866" y="575229"/>
            <a:ext cx="5300597" cy="2409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C46579BF-FD01-4CAF-9DA9-12A98D1797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7715" y="3659475"/>
            <a:ext cx="2743200" cy="22530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F047E7-2D93-4028-95B9-55B6C7B5D581}"/>
              </a:ext>
            </a:extLst>
          </p:cNvPr>
          <p:cNvSpPr txBox="1"/>
          <p:nvPr/>
        </p:nvSpPr>
        <p:spPr>
          <a:xfrm>
            <a:off x="8962373" y="6290153"/>
            <a:ext cx="2743199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Photo: New England Book Artists</a:t>
            </a:r>
          </a:p>
        </p:txBody>
      </p:sp>
    </p:spTree>
    <p:extLst>
      <p:ext uri="{BB962C8B-B14F-4D97-AF65-F5344CB8AC3E}">
        <p14:creationId xmlns:p14="http://schemas.microsoft.com/office/powerpoint/2010/main" val="2948787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B219D1-947E-4FB0-9E4E-A42B3EC8346A}"/>
              </a:ext>
            </a:extLst>
          </p:cNvPr>
          <p:cNvSpPr txBox="1"/>
          <p:nvPr/>
        </p:nvSpPr>
        <p:spPr>
          <a:xfrm>
            <a:off x="3276423" y="4415976"/>
            <a:ext cx="2743200" cy="13542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ea typeface="+mn-lt"/>
                <a:cs typeface="+mn-lt"/>
              </a:rPr>
              <a:t>Julie Shaw Lutts</a:t>
            </a:r>
          </a:p>
          <a:p>
            <a:r>
              <a:rPr lang="en-US" sz="1600" b="1" i="1" dirty="0">
                <a:ea typeface="+mn-lt"/>
                <a:cs typeface="+mn-lt"/>
              </a:rPr>
              <a:t>How to Eat Cake</a:t>
            </a:r>
            <a:r>
              <a:rPr lang="en-US" sz="1600" i="1" dirty="0">
                <a:ea typeface="+mn-lt"/>
                <a:cs typeface="+mn-lt"/>
              </a:rPr>
              <a:t>,</a:t>
            </a:r>
            <a:r>
              <a:rPr lang="en-US" sz="1600" dirty="0">
                <a:ea typeface="+mn-lt"/>
                <a:cs typeface="+mn-lt"/>
              </a:rPr>
              <a:t> 2016</a:t>
            </a:r>
            <a:endParaRPr lang="en-US" sz="1600">
              <a:cs typeface="Calibri"/>
            </a:endParaRPr>
          </a:p>
          <a:p>
            <a:r>
              <a:rPr lang="en-US" sz="1600" dirty="0">
                <a:ea typeface="+mn-lt"/>
                <a:cs typeface="+mn-lt"/>
              </a:rPr>
              <a:t>mixed wood, paint, pottery, glass, </a:t>
            </a:r>
            <a:r>
              <a:rPr lang="en-US" sz="1600" dirty="0" err="1">
                <a:ea typeface="+mn-lt"/>
                <a:cs typeface="+mn-lt"/>
              </a:rPr>
              <a:t>bakelite</a:t>
            </a:r>
            <a:endParaRPr lang="en-US" sz="1600">
              <a:ea typeface="+mn-lt"/>
              <a:cs typeface="+mn-lt"/>
            </a:endParaRPr>
          </a:p>
          <a:p>
            <a:pPr algn="l"/>
            <a:endParaRPr lang="en-US" dirty="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A97E7F-D624-4E87-8186-0A7767BC4AC4}"/>
              </a:ext>
            </a:extLst>
          </p:cNvPr>
          <p:cNvSpPr txBox="1"/>
          <p:nvPr/>
        </p:nvSpPr>
        <p:spPr>
          <a:xfrm>
            <a:off x="6026130" y="3569571"/>
            <a:ext cx="2743200" cy="13542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>
                <a:ea typeface="+mn-lt"/>
                <a:cs typeface="+mn-lt"/>
              </a:rPr>
              <a:t>Julie Shaw Lutts</a:t>
            </a:r>
            <a:endParaRPr lang="en-US"/>
          </a:p>
          <a:p>
            <a:pPr algn="r"/>
            <a:r>
              <a:rPr lang="en-US" sz="1600" b="1" i="1" dirty="0">
                <a:ea typeface="+mn-lt"/>
                <a:cs typeface="+mn-lt"/>
              </a:rPr>
              <a:t>8 Cups of Coffee</a:t>
            </a:r>
            <a:r>
              <a:rPr lang="en-US" sz="1600" i="1" dirty="0">
                <a:ea typeface="+mn-lt"/>
                <a:cs typeface="+mn-lt"/>
              </a:rPr>
              <a:t>, </a:t>
            </a:r>
            <a:r>
              <a:rPr lang="en-US" sz="1600" dirty="0">
                <a:ea typeface="+mn-lt"/>
                <a:cs typeface="+mn-lt"/>
              </a:rPr>
              <a:t>2020</a:t>
            </a:r>
            <a:endParaRPr lang="en-US" sz="1600">
              <a:cs typeface="Calibri"/>
            </a:endParaRPr>
          </a:p>
          <a:p>
            <a:pPr algn="r"/>
            <a:r>
              <a:rPr lang="en-US" sz="1600" dirty="0">
                <a:ea typeface="+mn-lt"/>
                <a:cs typeface="+mn-lt"/>
              </a:rPr>
              <a:t>mixed porcelain, ink, vintage metal box</a:t>
            </a:r>
          </a:p>
          <a:p>
            <a:pPr algn="l"/>
            <a:endParaRPr lang="en-US" dirty="0">
              <a:cs typeface="Calibri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332108A-2446-42B7-8FD8-863012697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893" y="563634"/>
            <a:ext cx="3317309" cy="26305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7070ED3F-0BC1-4881-B0B3-150FDFE9E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7195" y="4071854"/>
            <a:ext cx="2743200" cy="22424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7E45B8EB-FA46-481C-A12B-A0E623060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4017" y="1716513"/>
            <a:ext cx="1741118" cy="16191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BB23E983-514D-4D11-B4A4-68039F1961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9879" y="771326"/>
            <a:ext cx="2743200" cy="32068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74E9B6C2-DCF1-4348-867B-D657BC3191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810" y="4327313"/>
            <a:ext cx="2273474" cy="20029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DE766A7A-7CDD-43C2-91AA-CD2A631BAD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989" y="1178051"/>
            <a:ext cx="1970762" cy="2393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15456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63</Words>
  <Application>Microsoft Office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Laurette Garner</cp:lastModifiedBy>
  <cp:revision>215</cp:revision>
  <dcterms:created xsi:type="dcterms:W3CDTF">2022-01-27T20:32:34Z</dcterms:created>
  <dcterms:modified xsi:type="dcterms:W3CDTF">2022-02-16T17:16:49Z</dcterms:modified>
</cp:coreProperties>
</file>